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TC Avant Garde Std Md"/>
      <p:regular r:id="rId10"/>
      <p:bold r:id="rId11"/>
      <p:italic r:id="rId12"/>
      <p:boldItalic r:id="rId13"/>
    </p:embeddedFont>
    <p:embeddedFont>
      <p:font typeface="Poppins Light" pitchFamily="2" charset="77"/>
      <p:regular r:id="rId14"/>
    </p:embeddedFont>
    <p:embeddedFont>
      <p:font typeface="Poppins Medium" pitchFamily="2" charset="77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jLPRkYnaFFRYg8BgSv/KcgnvgW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51"/>
    <a:srgbClr val="EE7627"/>
    <a:srgbClr val="B4CE4E"/>
    <a:srgbClr val="2A2E6B"/>
    <a:srgbClr val="CCE3BD"/>
    <a:srgbClr val="019639"/>
    <a:srgbClr val="B75718"/>
    <a:srgbClr val="185F2B"/>
    <a:srgbClr val="2FA09D"/>
    <a:srgbClr val="46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/>
    <p:restoredTop sz="94628"/>
  </p:normalViewPr>
  <p:slideViewPr>
    <p:cSldViewPr snapToGrid="0">
      <p:cViewPr varScale="1">
        <p:scale>
          <a:sx n="114" d="100"/>
          <a:sy n="114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51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49" Type="http://customschemas.google.com/relationships/presentationmetadata" Target="metadata"/><Relationship Id="rId10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3927C-7ED4-FB7C-2E1E-4583AC56C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5F4C21-78CF-1C19-B1AC-90966D8C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C656D0-DAC0-FC9A-C9F9-F22E689F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D3F73-4500-AAFD-4B67-E2A16DEF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7A539-5B13-A666-981F-527D55AD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8870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BC7F0-497A-2D9E-6DA8-C0000197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9E4610-C880-EEF3-CB4A-24FCEC53C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35FBA-9128-4A74-6595-662A55A7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84271-AB23-815E-6BA6-070CA88F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9A6AA-3382-93FB-FFAD-56B4DC81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2137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4F2B2E-B8B9-0EBE-C942-56ED484C7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20830-7F7C-3934-B44A-1EFFF6062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E5C39-E2DA-312E-11D3-06B4F500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46DD-0169-A969-A57A-9653F43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06E1AE-3B23-E1C8-D1B0-2BFAA2FE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647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1F0F9-A6B8-3CAD-3F82-1F242ED8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121AF9-6943-E821-F68D-21CB872A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FEF12-C4BF-989E-47E4-41682EB8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59E1F-77F0-B719-09CB-ED14D971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44F92-DD6A-ECBD-2AD5-67FA041F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705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1B4BF-3D2B-E1CB-E53A-E3A064D9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9C84D3-333B-CF66-921C-4FC09492D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133AE-C7C5-6004-69F4-556F554E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7D493-43EE-8845-14CA-6DEB115B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F3F0A-DCCC-7874-73A9-A0C324A0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0223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9E774-694A-FEE9-D8B1-FE4E5B46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76A9E-E45A-A9CE-5CA8-8271EDAD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6D3258-4E08-5995-16D0-7463A7CA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253A06-0493-3624-E9C8-C5D5EF59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23F84-03FA-2C31-2365-15341D78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85B338-4FED-E75A-AAD4-043AA275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107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F75AD-ACAD-26EB-3858-BD6B9DC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BC8294-40D1-B6F8-CEB9-BF772E98E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C27216-E2D9-3647-511D-E45417E89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01F683-4EAB-CDA5-919B-97B38E22D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5C0D5B-3631-17CD-E008-492587101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CBCF96-8D27-235C-7B5B-74047638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DDA962-8203-32EC-768F-794C1D3C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8EC7D3-9488-EDC2-A50F-BF5751E6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908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6EACA-92C0-9008-6D09-C654D9E4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3B403-D5FE-443F-6D24-6F3FFBE2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CDAF9C-235E-DAF6-9DED-E729C4CD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124249-E34D-8B31-209B-E4429415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25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A0648C-3F86-ABE3-AC9D-D347F475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140B38-4E45-61CC-8703-99FBC3F7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482C2A-343E-7FC6-AFE9-FC37D79C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079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CC42F-42E4-5C29-0B48-ED07E65E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29C079-B694-5194-6540-D7F6848BE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39C30A-FC3C-3F4C-8E06-DCEDBE509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8C3F8D-CDB5-2539-7ABB-06D51AB4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48AC1D-13EB-FE39-FBC7-E0FB800C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2477AC-795E-EAD7-9D0B-5A08F19D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38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196D5-F74F-789D-04F0-6195F3A6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E632B1-FC66-F1D9-57F9-5D8D4A05D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47E4CF-F63E-91A2-3A9F-13502A927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538966-A72B-BBDD-39EE-864C5AB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72D84-CD0B-C8DC-7215-7396F66A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52D4F9-B532-22D0-7091-E4A5D8B9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978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7ADF3B-646F-82B9-2886-63B03EEFC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78DC70-D3B2-C7E0-D554-CA03977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ADEEB-DF0B-51B3-0ED0-B12113D70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B4D7-CD20-1247-9E41-56176C30988C}" type="datetimeFigureOut">
              <a:rPr lang="es-CR" smtClean="0"/>
              <a:t>4/11/23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2A500-A38F-9896-6460-9F7EF9A98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CD690-DCD2-E396-E567-0225250E6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3351-ABE4-934B-A10C-25125E4D1964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69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49A70D-3A45-52C5-68D4-2AB4AD1E1C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3" y="-306103"/>
            <a:ext cx="12371882" cy="7164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D1B315-A951-2341-C471-B58B82F42697}"/>
              </a:ext>
            </a:extLst>
          </p:cNvPr>
          <p:cNvSpPr txBox="1"/>
          <p:nvPr/>
        </p:nvSpPr>
        <p:spPr>
          <a:xfrm>
            <a:off x="4227226" y="0"/>
            <a:ext cx="7943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200" dirty="0">
                <a:solidFill>
                  <a:srgbClr val="CE6015"/>
                </a:solidFill>
                <a:latin typeface="Poppins Medium" panose="02000000000000000000" pitchFamily="2" charset="77"/>
                <a:cs typeface="Poppins Medium" panose="02000000000000000000" pitchFamily="2" charset="77"/>
              </a:rPr>
              <a:t>tracking, monitoring and aligning with local priorities</a:t>
            </a:r>
            <a:endParaRPr lang="es-CR" sz="3200" dirty="0">
              <a:solidFill>
                <a:srgbClr val="CE6015"/>
              </a:solidFill>
              <a:latin typeface="Poppins Medium" panose="02000000000000000000" pitchFamily="2" charset="77"/>
              <a:cs typeface="Poppins Medium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3200" b="0" i="0" u="none" strike="noStrike" kern="1200" cap="none" spc="0" normalizeH="0" baseline="0" noProof="0" dirty="0">
              <a:ln>
                <a:noFill/>
              </a:ln>
              <a:solidFill>
                <a:srgbClr val="CE6015"/>
              </a:solidFill>
              <a:effectLst/>
              <a:uLnTx/>
              <a:uFillTx/>
              <a:latin typeface="Poppins Medium" panose="02000000000000000000" pitchFamily="2" charset="77"/>
              <a:ea typeface="+mn-ea"/>
              <a:cs typeface="Poppins Medium" panose="02000000000000000000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8A0E0F-ED8D-C1ED-ECC0-72837DF73552}"/>
              </a:ext>
            </a:extLst>
          </p:cNvPr>
          <p:cNvSpPr txBox="1"/>
          <p:nvPr/>
        </p:nvSpPr>
        <p:spPr>
          <a:xfrm>
            <a:off x="3673096" y="1709999"/>
            <a:ext cx="82141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Monitoring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system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: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rporting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and 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platform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in place (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clear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impact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and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results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indicators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NI" sz="2000" kern="1200" dirty="0">
              <a:solidFill>
                <a:prstClr val="black"/>
              </a:solidFill>
              <a:latin typeface="Poppins Light" panose="02000000000000000000" pitchFamily="2" charset="77"/>
              <a:ea typeface="+mn-ea"/>
              <a:cs typeface="Poppins Light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Heavy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pre-investment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activities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(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technical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/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financial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assitance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and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support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during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the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formulation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,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implementation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and </a:t>
            </a:r>
            <a:r>
              <a:rPr kumimoji="0" lang="es-N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closure</a:t>
            </a:r>
            <a:r>
              <a:rPr kumimoji="0" lang="es-N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 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2000000000000000000" pitchFamily="2" charset="77"/>
              <a:ea typeface="+mn-ea"/>
              <a:cs typeface="Poppins Light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Consultation processes at territorial level ( leadership) to define priorities and alignment with political agenda 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donnors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. 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</a:b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2000000000000000000" pitchFamily="2" charset="77"/>
              <a:ea typeface="+mn-ea"/>
              <a:cs typeface="Poppins Light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Development of capacities and tracking of direct investment and matching funds.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2000000000000000000" pitchFamily="2" charset="77"/>
              <a:ea typeface="+mn-ea"/>
              <a:cs typeface="Poppins Light" panose="020000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2000000000000000000" pitchFamily="2" charset="77"/>
                <a:ea typeface="+mn-ea"/>
                <a:cs typeface="Poppins Light" panose="02000000000000000000" pitchFamily="2" charset="77"/>
              </a:rPr>
              <a:t>Development of grievance mechanism system /Social and Environment safeguards</a:t>
            </a:r>
            <a:endParaRPr kumimoji="0" lang="es-C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2000000000000000000" pitchFamily="2" charset="77"/>
              <a:ea typeface="+mn-ea"/>
              <a:cs typeface="Poppins Light" panose="02000000000000000000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A2BA86-E73E-9A40-9FE0-13DAA9A2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" y="-70054"/>
            <a:ext cx="1897644" cy="8447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733821-5323-023D-CFBA-FEE925A5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613" y="44970"/>
            <a:ext cx="1753849" cy="8496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5D887FD-9846-F10D-6E27-72E14686B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273" y="1648302"/>
            <a:ext cx="2818735" cy="2166236"/>
          </a:xfrm>
          <a:prstGeom prst="rect">
            <a:avLst/>
          </a:prstGeom>
        </p:spPr>
      </p:pic>
      <p:sp>
        <p:nvSpPr>
          <p:cNvPr id="17" name="Google Shape;377;p15">
            <a:extLst>
              <a:ext uri="{FF2B5EF4-FFF2-40B4-BE49-F238E27FC236}">
                <a16:creationId xmlns:a16="http://schemas.microsoft.com/office/drawing/2014/main" id="{D6492CCA-C4FF-31A7-7A7D-3884BBEF7706}"/>
              </a:ext>
            </a:extLst>
          </p:cNvPr>
          <p:cNvSpPr txBox="1"/>
          <p:nvPr/>
        </p:nvSpPr>
        <p:spPr>
          <a:xfrm flipH="1">
            <a:off x="72095" y="994459"/>
            <a:ext cx="2317389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R" sz="1500" b="1" dirty="0">
                <a:solidFill>
                  <a:srgbClr val="2A2E6B"/>
                </a:solidFill>
                <a:latin typeface="ITC Avant Garde Std Md" panose="020B0602020202020204" pitchFamily="34" charset="0"/>
                <a:sym typeface="Poppins"/>
              </a:rPr>
              <a:t>FTM </a:t>
            </a:r>
            <a:r>
              <a:rPr lang="es-CR" sz="1500" b="1" dirty="0" err="1">
                <a:solidFill>
                  <a:srgbClr val="2A2E6B"/>
                </a:solidFill>
                <a:latin typeface="ITC Avant Garde Std Md" panose="020B0602020202020204" pitchFamily="34" charset="0"/>
                <a:sym typeface="Poppins"/>
              </a:rPr>
              <a:t>Board</a:t>
            </a:r>
            <a:r>
              <a:rPr lang="es-CR" sz="1500" b="1" dirty="0">
                <a:solidFill>
                  <a:srgbClr val="2A2E6B"/>
                </a:solidFill>
                <a:latin typeface="ITC Avant Garde Std Md" panose="020B0602020202020204" pitchFamily="34" charset="0"/>
                <a:sym typeface="Poppins"/>
              </a:rPr>
              <a:t> </a:t>
            </a:r>
            <a:r>
              <a:rPr lang="es-CR" sz="1500" b="1" dirty="0" err="1">
                <a:solidFill>
                  <a:srgbClr val="2A2E6B"/>
                </a:solidFill>
                <a:latin typeface="ITC Avant Garde Std Md" panose="020B0602020202020204" pitchFamily="34" charset="0"/>
                <a:sym typeface="Poppins"/>
              </a:rPr>
              <a:t>of</a:t>
            </a:r>
            <a:r>
              <a:rPr lang="es-CR" sz="1500" b="1" dirty="0">
                <a:solidFill>
                  <a:srgbClr val="2A2E6B"/>
                </a:solidFill>
                <a:latin typeface="ITC Avant Garde Std Md" panose="020B0602020202020204" pitchFamily="34" charset="0"/>
                <a:sym typeface="Poppins"/>
              </a:rPr>
              <a:t> </a:t>
            </a:r>
            <a:r>
              <a:rPr lang="es-CR" sz="1500" b="1" dirty="0" err="1">
                <a:solidFill>
                  <a:srgbClr val="2A2E6B"/>
                </a:solidFill>
                <a:latin typeface="ITC Avant Garde Std Md" panose="020B0602020202020204" pitchFamily="34" charset="0"/>
                <a:sym typeface="Poppins"/>
              </a:rPr>
              <a:t>Directors</a:t>
            </a:r>
            <a:endParaRPr lang="es-CR" sz="1500" b="1" dirty="0">
              <a:solidFill>
                <a:srgbClr val="2A2E6B"/>
              </a:solidFill>
              <a:latin typeface="ITC Avant Garde Std Md" panose="020B0602020202020204" pitchFamily="34" charset="0"/>
              <a:sym typeface="Poppin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359BC05-00A9-C351-31F0-CA8FE030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5" y="3798012"/>
            <a:ext cx="232277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88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Poppins Medium</vt:lpstr>
      <vt:lpstr>Calibri Light</vt:lpstr>
      <vt:lpstr>ITC Avant Garde Std Md</vt:lpstr>
      <vt:lpstr>Arial</vt:lpstr>
      <vt:lpstr>Poppins Light</vt:lpstr>
      <vt:lpstr>Calibri</vt:lpstr>
      <vt:lpstr>1_Tema de Office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Birgitte Feiring</cp:lastModifiedBy>
  <cp:revision>123</cp:revision>
  <dcterms:created xsi:type="dcterms:W3CDTF">2022-09-14T21:43:43Z</dcterms:created>
  <dcterms:modified xsi:type="dcterms:W3CDTF">2023-11-04T16:59:44Z</dcterms:modified>
</cp:coreProperties>
</file>