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0"/>
  </p:notesMasterIdLst>
  <p:sldIdLst>
    <p:sldId id="256" r:id="rId5"/>
    <p:sldId id="341" r:id="rId6"/>
    <p:sldId id="333" r:id="rId7"/>
    <p:sldId id="343" r:id="rId8"/>
    <p:sldId id="3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ODI intro" id="{B663B9DD-1E56-4A32-A719-DE34AAD6921B}">
          <p14:sldIdLst>
            <p14:sldId id="256"/>
            <p14:sldId id="341"/>
            <p14:sldId id="333"/>
            <p14:sldId id="343"/>
            <p14:sldId id="344"/>
          </p14:sldIdLst>
        </p14:section>
        <p14:section name="Content slides: 1 column" id="{8EBB2FD6-5534-4ED0-9C65-8128D7EE3BE5}">
          <p14:sldIdLst/>
        </p14:section>
        <p14:section name="Content slides: 2 columns" id="{4352373D-E2C6-4CC8-9763-A3DE7F568CC7}">
          <p14:sldIdLst/>
        </p14:section>
        <p14:section name="Picture slides" id="{A5D4AC63-FD97-4DFA-A05F-B27AC510DD86}">
          <p14:sldIdLst/>
        </p14:section>
        <p14:section name="Quote slides" id="{82E8E29F-2D07-41A0-AF69-D33302BEB41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442"/>
    <a:srgbClr val="971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6D51A-7775-4B71-B6ED-3710C8AAF89F}" v="1" dt="2023-11-07T10:06:03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88920" autoAdjust="0"/>
  </p:normalViewPr>
  <p:slideViewPr>
    <p:cSldViewPr snapToGrid="0">
      <p:cViewPr varScale="1">
        <p:scale>
          <a:sx n="108" d="100"/>
          <a:sy n="108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293A9-F8F3-43F6-96FF-1874BCDAB8E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272083-336E-4878-B38A-40553CED8850}">
      <dgm:prSet phldrT="[Text]" custT="1"/>
      <dgm:spPr/>
      <dgm:t>
        <a:bodyPr/>
        <a:lstStyle/>
        <a:p>
          <a:r>
            <a:rPr lang="en-GB" sz="1600" dirty="0"/>
            <a:t>OECD CRS 2021</a:t>
          </a:r>
        </a:p>
      </dgm:t>
    </dgm:pt>
    <dgm:pt modelId="{C1E636BB-A226-4B9D-92A1-9AE65CC00E85}" type="parTrans" cxnId="{DCED94E3-EBB2-47D5-9E25-0B5B764BB757}">
      <dgm:prSet/>
      <dgm:spPr/>
      <dgm:t>
        <a:bodyPr/>
        <a:lstStyle/>
        <a:p>
          <a:endParaRPr lang="en-GB" sz="1000"/>
        </a:p>
      </dgm:t>
    </dgm:pt>
    <dgm:pt modelId="{7FEF3110-6C5B-495A-AE47-F74F418DA8F4}" type="sibTrans" cxnId="{DCED94E3-EBB2-47D5-9E25-0B5B764BB757}">
      <dgm:prSet/>
      <dgm:spPr/>
      <dgm:t>
        <a:bodyPr/>
        <a:lstStyle/>
        <a:p>
          <a:endParaRPr lang="en-GB" sz="1000"/>
        </a:p>
      </dgm:t>
    </dgm:pt>
    <dgm:pt modelId="{3249439B-BFA9-4DA1-BA25-C165CB8FD93F}">
      <dgm:prSet phldrT="[Text]" custT="1"/>
      <dgm:spPr/>
      <dgm:t>
        <a:bodyPr/>
        <a:lstStyle/>
        <a:p>
          <a:r>
            <a:rPr lang="en-GB" sz="1200" dirty="0"/>
            <a:t>Biodiversity Rio Markers</a:t>
          </a:r>
        </a:p>
      </dgm:t>
    </dgm:pt>
    <dgm:pt modelId="{39A8D57B-D86A-4028-BAEA-13A75AC661C9}" type="parTrans" cxnId="{B62BE526-55FF-4D6B-BA4E-19C442CB92A0}">
      <dgm:prSet custT="1"/>
      <dgm:spPr/>
      <dgm:t>
        <a:bodyPr/>
        <a:lstStyle/>
        <a:p>
          <a:endParaRPr lang="en-GB" sz="100"/>
        </a:p>
      </dgm:t>
    </dgm:pt>
    <dgm:pt modelId="{983A3E01-BAAF-4326-A6F3-85BAAA54E4B3}" type="sibTrans" cxnId="{B62BE526-55FF-4D6B-BA4E-19C442CB92A0}">
      <dgm:prSet/>
      <dgm:spPr/>
      <dgm:t>
        <a:bodyPr/>
        <a:lstStyle/>
        <a:p>
          <a:endParaRPr lang="en-GB" sz="1000"/>
        </a:p>
      </dgm:t>
    </dgm:pt>
    <dgm:pt modelId="{4AB1B431-5E99-424C-81F9-133B9C5EF88E}">
      <dgm:prSet phldrT="[Text]" custT="1"/>
      <dgm:spPr/>
      <dgm:t>
        <a:bodyPr/>
        <a:lstStyle/>
        <a:p>
          <a:r>
            <a:rPr lang="en-GB" sz="1200" dirty="0"/>
            <a:t>Biodiversity SDG Markers</a:t>
          </a:r>
        </a:p>
      </dgm:t>
    </dgm:pt>
    <dgm:pt modelId="{89E0B060-0FF1-41EB-A3B0-B6059DDFFEAC}" type="parTrans" cxnId="{7811347F-9787-4B65-A187-3DBF28E33432}">
      <dgm:prSet custT="1"/>
      <dgm:spPr/>
      <dgm:t>
        <a:bodyPr/>
        <a:lstStyle/>
        <a:p>
          <a:endParaRPr lang="en-GB" sz="100"/>
        </a:p>
      </dgm:t>
    </dgm:pt>
    <dgm:pt modelId="{8A51C3A0-F934-4FD6-9D9B-D87BC05AFCA8}" type="sibTrans" cxnId="{7811347F-9787-4B65-A187-3DBF28E33432}">
      <dgm:prSet/>
      <dgm:spPr/>
      <dgm:t>
        <a:bodyPr/>
        <a:lstStyle/>
        <a:p>
          <a:endParaRPr lang="en-GB" sz="1000"/>
        </a:p>
      </dgm:t>
    </dgm:pt>
    <dgm:pt modelId="{F3F7A5CF-FA87-4B8E-8DFE-8B5EABA09A8E}">
      <dgm:prSet phldrT="[Text]" custT="1"/>
      <dgm:spPr/>
      <dgm:t>
        <a:bodyPr/>
        <a:lstStyle/>
        <a:p>
          <a:r>
            <a:rPr lang="en-GB" sz="1200" dirty="0"/>
            <a:t>Biodiversity purpose codes</a:t>
          </a:r>
        </a:p>
      </dgm:t>
    </dgm:pt>
    <dgm:pt modelId="{B7AF3E83-AAC4-4D32-9B83-8D1051885E4F}" type="parTrans" cxnId="{02890E3D-D8C9-4342-97CB-9B3299A9A337}">
      <dgm:prSet custT="1"/>
      <dgm:spPr/>
      <dgm:t>
        <a:bodyPr/>
        <a:lstStyle/>
        <a:p>
          <a:endParaRPr lang="en-GB" sz="400"/>
        </a:p>
      </dgm:t>
    </dgm:pt>
    <dgm:pt modelId="{4EA073EE-64E7-44C5-A709-98B3A8A0CEED}" type="sibTrans" cxnId="{02890E3D-D8C9-4342-97CB-9B3299A9A337}">
      <dgm:prSet/>
      <dgm:spPr/>
      <dgm:t>
        <a:bodyPr/>
        <a:lstStyle/>
        <a:p>
          <a:endParaRPr lang="en-GB" sz="1000"/>
        </a:p>
      </dgm:t>
    </dgm:pt>
    <dgm:pt modelId="{0C02F9E9-3020-4FAC-836B-81A4F1DA4AD5}" type="pres">
      <dgm:prSet presAssocID="{23B293A9-F8F3-43F6-96FF-1874BCDAB8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B13C58E-F28A-42FD-8D71-3BB6FCCA44B9}" type="pres">
      <dgm:prSet presAssocID="{E9272083-336E-4878-B38A-40553CED8850}" presName="root1" presStyleCnt="0"/>
      <dgm:spPr/>
    </dgm:pt>
    <dgm:pt modelId="{57C449D5-CB51-403F-A0C4-75E3B89C093B}" type="pres">
      <dgm:prSet presAssocID="{E9272083-336E-4878-B38A-40553CED8850}" presName="LevelOneTextNode" presStyleLbl="node0" presStyleIdx="0" presStyleCnt="1" custAng="5400000" custScaleX="64739" custScaleY="57920" custLinFactNeighborX="-9516" custLinFactNeighborY="-19473">
        <dgm:presLayoutVars>
          <dgm:chPref val="3"/>
        </dgm:presLayoutVars>
      </dgm:prSet>
      <dgm:spPr/>
    </dgm:pt>
    <dgm:pt modelId="{94C0DD06-FA98-4CE6-94C6-94282C94DD21}" type="pres">
      <dgm:prSet presAssocID="{E9272083-336E-4878-B38A-40553CED8850}" presName="level2hierChild" presStyleCnt="0"/>
      <dgm:spPr/>
    </dgm:pt>
    <dgm:pt modelId="{2FE84976-1A8F-4267-9A60-436286F55D43}" type="pres">
      <dgm:prSet presAssocID="{39A8D57B-D86A-4028-BAEA-13A75AC661C9}" presName="conn2-1" presStyleLbl="parChTrans1D2" presStyleIdx="0" presStyleCnt="3"/>
      <dgm:spPr/>
    </dgm:pt>
    <dgm:pt modelId="{B2539F33-39E4-4B0C-BC14-5350FE218104}" type="pres">
      <dgm:prSet presAssocID="{39A8D57B-D86A-4028-BAEA-13A75AC661C9}" presName="connTx" presStyleLbl="parChTrans1D2" presStyleIdx="0" presStyleCnt="3"/>
      <dgm:spPr/>
    </dgm:pt>
    <dgm:pt modelId="{1EAFC116-1FA6-41C6-BB2A-992F3F4C5A10}" type="pres">
      <dgm:prSet presAssocID="{3249439B-BFA9-4DA1-BA25-C165CB8FD93F}" presName="root2" presStyleCnt="0"/>
      <dgm:spPr/>
    </dgm:pt>
    <dgm:pt modelId="{92B24A5B-0C91-4461-B16C-1369F5FE7E2A}" type="pres">
      <dgm:prSet presAssocID="{3249439B-BFA9-4DA1-BA25-C165CB8FD93F}" presName="LevelTwoTextNode" presStyleLbl="node2" presStyleIdx="0" presStyleCnt="3" custScaleX="77626" custScaleY="51370" custLinFactNeighborX="-1504" custLinFactNeighborY="96074">
        <dgm:presLayoutVars>
          <dgm:chPref val="3"/>
        </dgm:presLayoutVars>
      </dgm:prSet>
      <dgm:spPr/>
    </dgm:pt>
    <dgm:pt modelId="{17C65A9B-DE53-4275-87AB-44EE9C515F8D}" type="pres">
      <dgm:prSet presAssocID="{3249439B-BFA9-4DA1-BA25-C165CB8FD93F}" presName="level3hierChild" presStyleCnt="0"/>
      <dgm:spPr/>
    </dgm:pt>
    <dgm:pt modelId="{C4D87CF4-1628-416E-AE22-005E82A8C12D}" type="pres">
      <dgm:prSet presAssocID="{89E0B060-0FF1-41EB-A3B0-B6059DDFFEAC}" presName="conn2-1" presStyleLbl="parChTrans1D2" presStyleIdx="1" presStyleCnt="3"/>
      <dgm:spPr/>
    </dgm:pt>
    <dgm:pt modelId="{20E949BB-F699-4BFE-A648-150F3CAC8A37}" type="pres">
      <dgm:prSet presAssocID="{89E0B060-0FF1-41EB-A3B0-B6059DDFFEAC}" presName="connTx" presStyleLbl="parChTrans1D2" presStyleIdx="1" presStyleCnt="3"/>
      <dgm:spPr/>
    </dgm:pt>
    <dgm:pt modelId="{003C043E-F7D4-46CE-90D2-837DBA727AA6}" type="pres">
      <dgm:prSet presAssocID="{4AB1B431-5E99-424C-81F9-133B9C5EF88E}" presName="root2" presStyleCnt="0"/>
      <dgm:spPr/>
    </dgm:pt>
    <dgm:pt modelId="{185AD7F0-E165-4E6F-AB72-7DDD7B971089}" type="pres">
      <dgm:prSet presAssocID="{4AB1B431-5E99-424C-81F9-133B9C5EF88E}" presName="LevelTwoTextNode" presStyleLbl="node2" presStyleIdx="1" presStyleCnt="3" custScaleX="77626" custScaleY="51370" custLinFactNeighborX="-1820" custLinFactNeighborY="90343">
        <dgm:presLayoutVars>
          <dgm:chPref val="3"/>
        </dgm:presLayoutVars>
      </dgm:prSet>
      <dgm:spPr/>
    </dgm:pt>
    <dgm:pt modelId="{69989294-092A-43FE-9D0C-0C1AC8396F21}" type="pres">
      <dgm:prSet presAssocID="{4AB1B431-5E99-424C-81F9-133B9C5EF88E}" presName="level3hierChild" presStyleCnt="0"/>
      <dgm:spPr/>
    </dgm:pt>
    <dgm:pt modelId="{5D0B1F5D-3422-4AC9-8563-116ED5277205}" type="pres">
      <dgm:prSet presAssocID="{B7AF3E83-AAC4-4D32-9B83-8D1051885E4F}" presName="conn2-1" presStyleLbl="parChTrans1D2" presStyleIdx="2" presStyleCnt="3"/>
      <dgm:spPr/>
    </dgm:pt>
    <dgm:pt modelId="{EECB5A65-C570-4373-A9F6-783D269B8D3C}" type="pres">
      <dgm:prSet presAssocID="{B7AF3E83-AAC4-4D32-9B83-8D1051885E4F}" presName="connTx" presStyleLbl="parChTrans1D2" presStyleIdx="2" presStyleCnt="3"/>
      <dgm:spPr/>
    </dgm:pt>
    <dgm:pt modelId="{417E0139-378E-4D8F-B4EF-D770F0B9318C}" type="pres">
      <dgm:prSet presAssocID="{F3F7A5CF-FA87-4B8E-8DFE-8B5EABA09A8E}" presName="root2" presStyleCnt="0"/>
      <dgm:spPr/>
    </dgm:pt>
    <dgm:pt modelId="{4598EDDC-369C-4271-AB65-652E5BD371D2}" type="pres">
      <dgm:prSet presAssocID="{F3F7A5CF-FA87-4B8E-8DFE-8B5EABA09A8E}" presName="LevelTwoTextNode" presStyleLbl="node2" presStyleIdx="2" presStyleCnt="3" custScaleX="77626" custScaleY="51370" custLinFactNeighborX="-1505" custLinFactNeighborY="82068">
        <dgm:presLayoutVars>
          <dgm:chPref val="3"/>
        </dgm:presLayoutVars>
      </dgm:prSet>
      <dgm:spPr/>
    </dgm:pt>
    <dgm:pt modelId="{1BE35D61-2DB5-4C3B-8611-D4189AA56A29}" type="pres">
      <dgm:prSet presAssocID="{F3F7A5CF-FA87-4B8E-8DFE-8B5EABA09A8E}" presName="level3hierChild" presStyleCnt="0"/>
      <dgm:spPr/>
    </dgm:pt>
  </dgm:ptLst>
  <dgm:cxnLst>
    <dgm:cxn modelId="{B62BE526-55FF-4D6B-BA4E-19C442CB92A0}" srcId="{E9272083-336E-4878-B38A-40553CED8850}" destId="{3249439B-BFA9-4DA1-BA25-C165CB8FD93F}" srcOrd="0" destOrd="0" parTransId="{39A8D57B-D86A-4028-BAEA-13A75AC661C9}" sibTransId="{983A3E01-BAAF-4326-A6F3-85BAAA54E4B3}"/>
    <dgm:cxn modelId="{02890E3D-D8C9-4342-97CB-9B3299A9A337}" srcId="{E9272083-336E-4878-B38A-40553CED8850}" destId="{F3F7A5CF-FA87-4B8E-8DFE-8B5EABA09A8E}" srcOrd="2" destOrd="0" parTransId="{B7AF3E83-AAC4-4D32-9B83-8D1051885E4F}" sibTransId="{4EA073EE-64E7-44C5-A709-98B3A8A0CEED}"/>
    <dgm:cxn modelId="{9DEFA43D-608A-4DBA-A00A-C423586A1FFC}" type="presOf" srcId="{39A8D57B-D86A-4028-BAEA-13A75AC661C9}" destId="{2FE84976-1A8F-4267-9A60-436286F55D43}" srcOrd="0" destOrd="0" presId="urn:microsoft.com/office/officeart/2008/layout/HorizontalMultiLevelHierarchy"/>
    <dgm:cxn modelId="{19AE5A4A-6671-4519-8ABA-9939588E0940}" type="presOf" srcId="{B7AF3E83-AAC4-4D32-9B83-8D1051885E4F}" destId="{5D0B1F5D-3422-4AC9-8563-116ED5277205}" srcOrd="0" destOrd="0" presId="urn:microsoft.com/office/officeart/2008/layout/HorizontalMultiLevelHierarchy"/>
    <dgm:cxn modelId="{973A236C-8C86-4ABE-93AF-92761A6D1F7B}" type="presOf" srcId="{F3F7A5CF-FA87-4B8E-8DFE-8B5EABA09A8E}" destId="{4598EDDC-369C-4271-AB65-652E5BD371D2}" srcOrd="0" destOrd="0" presId="urn:microsoft.com/office/officeart/2008/layout/HorizontalMultiLevelHierarchy"/>
    <dgm:cxn modelId="{7811347F-9787-4B65-A187-3DBF28E33432}" srcId="{E9272083-336E-4878-B38A-40553CED8850}" destId="{4AB1B431-5E99-424C-81F9-133B9C5EF88E}" srcOrd="1" destOrd="0" parTransId="{89E0B060-0FF1-41EB-A3B0-B6059DDFFEAC}" sibTransId="{8A51C3A0-F934-4FD6-9D9B-D87BC05AFCA8}"/>
    <dgm:cxn modelId="{1158E294-40F2-4AD3-B192-23CC0D2EAB3C}" type="presOf" srcId="{E9272083-336E-4878-B38A-40553CED8850}" destId="{57C449D5-CB51-403F-A0C4-75E3B89C093B}" srcOrd="0" destOrd="0" presId="urn:microsoft.com/office/officeart/2008/layout/HorizontalMultiLevelHierarchy"/>
    <dgm:cxn modelId="{FBDFE29B-E75B-4245-BF0D-B2081A7F8A05}" type="presOf" srcId="{89E0B060-0FF1-41EB-A3B0-B6059DDFFEAC}" destId="{C4D87CF4-1628-416E-AE22-005E82A8C12D}" srcOrd="0" destOrd="0" presId="urn:microsoft.com/office/officeart/2008/layout/HorizontalMultiLevelHierarchy"/>
    <dgm:cxn modelId="{2AAE48AA-02CA-42E2-B375-8577F8AF0CA4}" type="presOf" srcId="{3249439B-BFA9-4DA1-BA25-C165CB8FD93F}" destId="{92B24A5B-0C91-4461-B16C-1369F5FE7E2A}" srcOrd="0" destOrd="0" presId="urn:microsoft.com/office/officeart/2008/layout/HorizontalMultiLevelHierarchy"/>
    <dgm:cxn modelId="{AFE589AA-03ED-4392-8BA5-101A223618F9}" type="presOf" srcId="{4AB1B431-5E99-424C-81F9-133B9C5EF88E}" destId="{185AD7F0-E165-4E6F-AB72-7DDD7B971089}" srcOrd="0" destOrd="0" presId="urn:microsoft.com/office/officeart/2008/layout/HorizontalMultiLevelHierarchy"/>
    <dgm:cxn modelId="{CB4017C9-96C0-4571-92DE-8396EB2DAE34}" type="presOf" srcId="{39A8D57B-D86A-4028-BAEA-13A75AC661C9}" destId="{B2539F33-39E4-4B0C-BC14-5350FE218104}" srcOrd="1" destOrd="0" presId="urn:microsoft.com/office/officeart/2008/layout/HorizontalMultiLevelHierarchy"/>
    <dgm:cxn modelId="{1C4CCADC-8A9E-43AB-ADD6-B07438CE0243}" type="presOf" srcId="{23B293A9-F8F3-43F6-96FF-1874BCDAB8E4}" destId="{0C02F9E9-3020-4FAC-836B-81A4F1DA4AD5}" srcOrd="0" destOrd="0" presId="urn:microsoft.com/office/officeart/2008/layout/HorizontalMultiLevelHierarchy"/>
    <dgm:cxn modelId="{35DF3AE0-45E8-4F6C-BB2F-D0C28319B5B0}" type="presOf" srcId="{89E0B060-0FF1-41EB-A3B0-B6059DDFFEAC}" destId="{20E949BB-F699-4BFE-A648-150F3CAC8A37}" srcOrd="1" destOrd="0" presId="urn:microsoft.com/office/officeart/2008/layout/HorizontalMultiLevelHierarchy"/>
    <dgm:cxn modelId="{DCED94E3-EBB2-47D5-9E25-0B5B764BB757}" srcId="{23B293A9-F8F3-43F6-96FF-1874BCDAB8E4}" destId="{E9272083-336E-4878-B38A-40553CED8850}" srcOrd="0" destOrd="0" parTransId="{C1E636BB-A226-4B9D-92A1-9AE65CC00E85}" sibTransId="{7FEF3110-6C5B-495A-AE47-F74F418DA8F4}"/>
    <dgm:cxn modelId="{D311F5F6-FEA0-4493-A5B5-9CE2A99AC657}" type="presOf" srcId="{B7AF3E83-AAC4-4D32-9B83-8D1051885E4F}" destId="{EECB5A65-C570-4373-A9F6-783D269B8D3C}" srcOrd="1" destOrd="0" presId="urn:microsoft.com/office/officeart/2008/layout/HorizontalMultiLevelHierarchy"/>
    <dgm:cxn modelId="{808A9817-FE8D-43B5-936B-5CE29A3119CD}" type="presParOf" srcId="{0C02F9E9-3020-4FAC-836B-81A4F1DA4AD5}" destId="{AB13C58E-F28A-42FD-8D71-3BB6FCCA44B9}" srcOrd="0" destOrd="0" presId="urn:microsoft.com/office/officeart/2008/layout/HorizontalMultiLevelHierarchy"/>
    <dgm:cxn modelId="{04EC5877-1F1B-4C98-B2B0-D3CB3896FAE9}" type="presParOf" srcId="{AB13C58E-F28A-42FD-8D71-3BB6FCCA44B9}" destId="{57C449D5-CB51-403F-A0C4-75E3B89C093B}" srcOrd="0" destOrd="0" presId="urn:microsoft.com/office/officeart/2008/layout/HorizontalMultiLevelHierarchy"/>
    <dgm:cxn modelId="{E0444A3B-590E-4618-BF25-ABAD4E8BC608}" type="presParOf" srcId="{AB13C58E-F28A-42FD-8D71-3BB6FCCA44B9}" destId="{94C0DD06-FA98-4CE6-94C6-94282C94DD21}" srcOrd="1" destOrd="0" presId="urn:microsoft.com/office/officeart/2008/layout/HorizontalMultiLevelHierarchy"/>
    <dgm:cxn modelId="{511D85EF-A0F1-4268-AEDD-DC402D26C5F7}" type="presParOf" srcId="{94C0DD06-FA98-4CE6-94C6-94282C94DD21}" destId="{2FE84976-1A8F-4267-9A60-436286F55D43}" srcOrd="0" destOrd="0" presId="urn:microsoft.com/office/officeart/2008/layout/HorizontalMultiLevelHierarchy"/>
    <dgm:cxn modelId="{5F72DF24-9991-40E4-BBCA-408E7F327F18}" type="presParOf" srcId="{2FE84976-1A8F-4267-9A60-436286F55D43}" destId="{B2539F33-39E4-4B0C-BC14-5350FE218104}" srcOrd="0" destOrd="0" presId="urn:microsoft.com/office/officeart/2008/layout/HorizontalMultiLevelHierarchy"/>
    <dgm:cxn modelId="{853EEBA2-DA27-46E8-B2CC-40A5DDB473E4}" type="presParOf" srcId="{94C0DD06-FA98-4CE6-94C6-94282C94DD21}" destId="{1EAFC116-1FA6-41C6-BB2A-992F3F4C5A10}" srcOrd="1" destOrd="0" presId="urn:microsoft.com/office/officeart/2008/layout/HorizontalMultiLevelHierarchy"/>
    <dgm:cxn modelId="{6447D9C0-8E96-4A39-997A-8084798ED233}" type="presParOf" srcId="{1EAFC116-1FA6-41C6-BB2A-992F3F4C5A10}" destId="{92B24A5B-0C91-4461-B16C-1369F5FE7E2A}" srcOrd="0" destOrd="0" presId="urn:microsoft.com/office/officeart/2008/layout/HorizontalMultiLevelHierarchy"/>
    <dgm:cxn modelId="{AB9CAB85-5C85-49F6-BC7F-224A5075560E}" type="presParOf" srcId="{1EAFC116-1FA6-41C6-BB2A-992F3F4C5A10}" destId="{17C65A9B-DE53-4275-87AB-44EE9C515F8D}" srcOrd="1" destOrd="0" presId="urn:microsoft.com/office/officeart/2008/layout/HorizontalMultiLevelHierarchy"/>
    <dgm:cxn modelId="{73A1235F-B601-4D3D-92D4-8C0F6F19E02F}" type="presParOf" srcId="{94C0DD06-FA98-4CE6-94C6-94282C94DD21}" destId="{C4D87CF4-1628-416E-AE22-005E82A8C12D}" srcOrd="2" destOrd="0" presId="urn:microsoft.com/office/officeart/2008/layout/HorizontalMultiLevelHierarchy"/>
    <dgm:cxn modelId="{E7BFD620-9CE7-46E3-B533-60405C0C8C0F}" type="presParOf" srcId="{C4D87CF4-1628-416E-AE22-005E82A8C12D}" destId="{20E949BB-F699-4BFE-A648-150F3CAC8A37}" srcOrd="0" destOrd="0" presId="urn:microsoft.com/office/officeart/2008/layout/HorizontalMultiLevelHierarchy"/>
    <dgm:cxn modelId="{CA9103F5-0AEC-41DE-A0B7-5A37E6AD033E}" type="presParOf" srcId="{94C0DD06-FA98-4CE6-94C6-94282C94DD21}" destId="{003C043E-F7D4-46CE-90D2-837DBA727AA6}" srcOrd="3" destOrd="0" presId="urn:microsoft.com/office/officeart/2008/layout/HorizontalMultiLevelHierarchy"/>
    <dgm:cxn modelId="{A4A312D5-1BC0-424C-8FB7-233B55ED3B37}" type="presParOf" srcId="{003C043E-F7D4-46CE-90D2-837DBA727AA6}" destId="{185AD7F0-E165-4E6F-AB72-7DDD7B971089}" srcOrd="0" destOrd="0" presId="urn:microsoft.com/office/officeart/2008/layout/HorizontalMultiLevelHierarchy"/>
    <dgm:cxn modelId="{19906449-2A4F-4563-8A7D-F3DB9EFE910E}" type="presParOf" srcId="{003C043E-F7D4-46CE-90D2-837DBA727AA6}" destId="{69989294-092A-43FE-9D0C-0C1AC8396F21}" srcOrd="1" destOrd="0" presId="urn:microsoft.com/office/officeart/2008/layout/HorizontalMultiLevelHierarchy"/>
    <dgm:cxn modelId="{BDF34332-EEAC-4696-BFDF-1B67134ED93D}" type="presParOf" srcId="{94C0DD06-FA98-4CE6-94C6-94282C94DD21}" destId="{5D0B1F5D-3422-4AC9-8563-116ED5277205}" srcOrd="4" destOrd="0" presId="urn:microsoft.com/office/officeart/2008/layout/HorizontalMultiLevelHierarchy"/>
    <dgm:cxn modelId="{2B3130CB-292A-435C-A7E6-4DCA98BC11DC}" type="presParOf" srcId="{5D0B1F5D-3422-4AC9-8563-116ED5277205}" destId="{EECB5A65-C570-4373-A9F6-783D269B8D3C}" srcOrd="0" destOrd="0" presId="urn:microsoft.com/office/officeart/2008/layout/HorizontalMultiLevelHierarchy"/>
    <dgm:cxn modelId="{74765C5C-16ED-425B-AFE5-E8C575DE348B}" type="presParOf" srcId="{94C0DD06-FA98-4CE6-94C6-94282C94DD21}" destId="{417E0139-378E-4D8F-B4EF-D770F0B9318C}" srcOrd="5" destOrd="0" presId="urn:microsoft.com/office/officeart/2008/layout/HorizontalMultiLevelHierarchy"/>
    <dgm:cxn modelId="{1A784F59-AF7D-42C3-A292-2AEDF432D8BD}" type="presParOf" srcId="{417E0139-378E-4D8F-B4EF-D770F0B9318C}" destId="{4598EDDC-369C-4271-AB65-652E5BD371D2}" srcOrd="0" destOrd="0" presId="urn:microsoft.com/office/officeart/2008/layout/HorizontalMultiLevelHierarchy"/>
    <dgm:cxn modelId="{08EAC700-F831-492B-B3E7-57D6847E0B43}" type="presParOf" srcId="{417E0139-378E-4D8F-B4EF-D770F0B9318C}" destId="{1BE35D61-2DB5-4C3B-8611-D4189AA56A2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B1F5D-3422-4AC9-8563-116ED5277205}">
      <dsp:nvSpPr>
        <dsp:cNvPr id="0" name=""/>
        <dsp:cNvSpPr/>
      </dsp:nvSpPr>
      <dsp:spPr>
        <a:xfrm>
          <a:off x="1191804" y="1007563"/>
          <a:ext cx="438695" cy="1631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347" y="0"/>
              </a:lnTo>
              <a:lnTo>
                <a:pt x="219347" y="1631069"/>
              </a:lnTo>
              <a:lnTo>
                <a:pt x="438695" y="16310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>
        <a:off x="1368926" y="1780872"/>
        <a:ext cx="84451" cy="84451"/>
      </dsp:txXfrm>
    </dsp:sp>
    <dsp:sp modelId="{C4D87CF4-1628-416E-AE22-005E82A8C12D}">
      <dsp:nvSpPr>
        <dsp:cNvPr id="0" name=""/>
        <dsp:cNvSpPr/>
      </dsp:nvSpPr>
      <dsp:spPr>
        <a:xfrm>
          <a:off x="1191804" y="1007563"/>
          <a:ext cx="432237" cy="1205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118" y="0"/>
              </a:lnTo>
              <a:lnTo>
                <a:pt x="216118" y="1205404"/>
              </a:lnTo>
              <a:lnTo>
                <a:pt x="432237" y="1205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" kern="1200"/>
        </a:p>
      </dsp:txBody>
      <dsp:txXfrm>
        <a:off x="1375908" y="1578251"/>
        <a:ext cx="64027" cy="64027"/>
      </dsp:txXfrm>
    </dsp:sp>
    <dsp:sp modelId="{2FE84976-1A8F-4267-9A60-436286F55D43}">
      <dsp:nvSpPr>
        <dsp:cNvPr id="0" name=""/>
        <dsp:cNvSpPr/>
      </dsp:nvSpPr>
      <dsp:spPr>
        <a:xfrm>
          <a:off x="1191804" y="1007563"/>
          <a:ext cx="438716" cy="76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358" y="0"/>
              </a:lnTo>
              <a:lnTo>
                <a:pt x="219358" y="763837"/>
              </a:lnTo>
              <a:lnTo>
                <a:pt x="438716" y="7638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" kern="1200"/>
        </a:p>
      </dsp:txBody>
      <dsp:txXfrm>
        <a:off x="1389140" y="1367460"/>
        <a:ext cx="44043" cy="44043"/>
      </dsp:txXfrm>
    </dsp:sp>
    <dsp:sp modelId="{57C449D5-CB51-403F-A0C4-75E3B89C093B}">
      <dsp:nvSpPr>
        <dsp:cNvPr id="0" name=""/>
        <dsp:cNvSpPr/>
      </dsp:nvSpPr>
      <dsp:spPr>
        <a:xfrm>
          <a:off x="36669" y="805220"/>
          <a:ext cx="1905582" cy="404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OECD CRS 2021</a:t>
          </a:r>
        </a:p>
      </dsp:txBody>
      <dsp:txXfrm>
        <a:off x="36669" y="805220"/>
        <a:ext cx="1905582" cy="404686"/>
      </dsp:txXfrm>
    </dsp:sp>
    <dsp:sp modelId="{92B24A5B-0C91-4461-B16C-1369F5FE7E2A}">
      <dsp:nvSpPr>
        <dsp:cNvPr id="0" name=""/>
        <dsp:cNvSpPr/>
      </dsp:nvSpPr>
      <dsp:spPr>
        <a:xfrm>
          <a:off x="1630520" y="1610842"/>
          <a:ext cx="1591599" cy="321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Biodiversity Rio Markers</a:t>
          </a:r>
        </a:p>
      </dsp:txBody>
      <dsp:txXfrm>
        <a:off x="1630520" y="1610842"/>
        <a:ext cx="1591599" cy="321116"/>
      </dsp:txXfrm>
    </dsp:sp>
    <dsp:sp modelId="{185AD7F0-E165-4E6F-AB72-7DDD7B971089}">
      <dsp:nvSpPr>
        <dsp:cNvPr id="0" name=""/>
        <dsp:cNvSpPr/>
      </dsp:nvSpPr>
      <dsp:spPr>
        <a:xfrm>
          <a:off x="1624041" y="2052410"/>
          <a:ext cx="1591599" cy="321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Biodiversity SDG Markers</a:t>
          </a:r>
        </a:p>
      </dsp:txBody>
      <dsp:txXfrm>
        <a:off x="1624041" y="2052410"/>
        <a:ext cx="1591599" cy="321116"/>
      </dsp:txXfrm>
    </dsp:sp>
    <dsp:sp modelId="{4598EDDC-369C-4271-AB65-652E5BD371D2}">
      <dsp:nvSpPr>
        <dsp:cNvPr id="0" name=""/>
        <dsp:cNvSpPr/>
      </dsp:nvSpPr>
      <dsp:spPr>
        <a:xfrm>
          <a:off x="1630500" y="2478075"/>
          <a:ext cx="1591599" cy="321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Biodiversity purpose codes</a:t>
          </a:r>
        </a:p>
      </dsp:txBody>
      <dsp:txXfrm>
        <a:off x="1630500" y="2478075"/>
        <a:ext cx="1591599" cy="321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B7DB-6617-491D-8130-5D35C8286329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0677D-1613-4969-8D29-B2267C7D4E5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44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677D-1613-4969-8D29-B2267C7D4E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8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677D-1613-4969-8D29-B2267C7D4E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2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Inconsistent reporting of biodiversity Rio markers across bilateral providers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Reporting on the Rio markers is mandatory for ODA from DAC members, but voluntary for others (i.e. multilaterals)</a:t>
            </a:r>
            <a:endParaRPr lang="en-GB" sz="1800" dirty="0">
              <a:latin typeface="Calibri" panose="020F0502020204030204" pitchFamily="34" charset="0"/>
            </a:endParaRPr>
          </a:p>
          <a:p>
            <a:pPr marL="0" lvl="0" indent="0">
              <a:buFont typeface="Symbol" panose="05050102010706020507" pitchFamily="18" charset="2"/>
              <a:buNone/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Inconsistent reporting of biodiversity activities among multilateral institutions – there is an opportunity here to require better reporting on the part of multilateral institutions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677D-1613-4969-8D29-B2267C7D4E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4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15% of bilateral Rio Markers corresponds to more than USD 800 million of aid activities that do not target biodiversity objectives but are reported </a:t>
            </a:r>
            <a:r>
              <a:rPr lang="en-GB"/>
              <a:t>as such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677D-1613-4969-8D29-B2267C7D4E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0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DFD4312-A360-4ED0-A87B-15618CF24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: 1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04EA5C-C705-439D-AA77-C33A7B376D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A6FD35-37E9-431F-85B5-89E5DE5C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92DD8-011F-4502-843E-405E8AB4B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6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5C513-95DF-42F9-92DB-90747B8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009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56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: 2 columns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366EB0-C892-46D9-BAB3-EBAA29332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ADB740-FDBA-48B1-8FDA-B1770927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06B47-975B-4D44-96C4-BF38F08FD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6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F7222-C30B-4B70-BADC-F72E0B6FE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6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E3EED-14CD-41DB-ADFB-332C45A5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63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: 2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590B0F-1A5A-4895-86A1-13E9DD255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ADB740-FDBA-48B1-8FDA-B1770927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06B47-975B-4D44-96C4-BF38F08FD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6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F7222-C30B-4B70-BADC-F72E0B6FE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6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E3EED-14CD-41DB-ADFB-332C45A5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45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886BD7-4BE7-44EB-B881-2FB9D923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4ECB-3199-49E3-9284-968A68ED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89ECC6E-12E2-4BB5-8643-65B7E0C10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50" y="-1"/>
            <a:ext cx="12185350" cy="5861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975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255EC05-5DCA-4D2B-BCA4-90218FDDC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" y="0"/>
            <a:ext cx="12176353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4ECB-3199-49E3-9284-968A68ED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47DFD88-BFDE-4F5B-B315-33A724E8B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50" y="-1"/>
            <a:ext cx="12185350" cy="5861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21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56677F-4D3D-4B20-BAB8-2CC7F2FFD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4ECB-3199-49E3-9284-968A68ED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624F36E-AC18-410D-8016-14A556704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50" y="-1"/>
            <a:ext cx="12185350" cy="5861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8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401C99-1131-44E9-B15F-5742F8B6E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" y="0"/>
            <a:ext cx="12176353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4ECB-3199-49E3-9284-968A68ED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88588DC-33B3-4A38-AC86-CC22954117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50" y="-1"/>
            <a:ext cx="12185350" cy="5861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38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B4F951-3B7A-44A3-B302-1496F109F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4ECB-3199-49E3-9284-968A68ED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4732CB4-E057-4FC3-9BE0-34AEA024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50" y="-1"/>
            <a:ext cx="12185350" cy="5861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29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5A5BC2-DFBB-408A-B43A-CA96A552C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4ECB-3199-49E3-9284-968A68ED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9655FAF-D645-4B84-B16B-32A14175D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50" y="-1"/>
            <a:ext cx="12185350" cy="5861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85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55715A-DFD4-4A56-A279-1E9A83CB0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4ECB-3199-49E3-9284-968A68ED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7BC311E-2B2D-4BDF-A7B3-09210F631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50" y="-1"/>
            <a:ext cx="12185350" cy="5861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37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64B396E-9FB7-4EA1-AB90-732C769F2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3DBF10-3173-48B8-A167-E623973E5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974" y="1122363"/>
            <a:ext cx="7027025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20CCE-F6C6-40DB-864A-BB1992391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974" y="3602038"/>
            <a:ext cx="70270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A506D-5882-4874-997B-AD83C383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039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slide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E7C001-F8FB-4793-B125-57D64AF49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DFE48-18A5-4BAF-B501-9E04D606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601"/>
            <a:ext cx="10515600" cy="1325563"/>
          </a:xfrm>
        </p:spPr>
        <p:txBody>
          <a:bodyPr/>
          <a:lstStyle>
            <a:lvl1pPr>
              <a:defRPr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2081A-277D-4315-9EE3-20C0A1A1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36ED11-B135-4B1F-9B2E-C0863DE7C4C6}"/>
              </a:ext>
            </a:extLst>
          </p:cNvPr>
          <p:cNvSpPr txBox="1">
            <a:spLocks/>
          </p:cNvSpPr>
          <p:nvPr userDrawn="1"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b="0" i="0">
                <a:solidFill>
                  <a:schemeClr val="bg1"/>
                </a:solidFill>
              </a:rPr>
              <a:t>Click to edit Master title style</a:t>
            </a:r>
            <a:endParaRPr lang="en-GB" sz="2400" b="0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72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square&#10;&#10;Description automatically generated">
            <a:extLst>
              <a:ext uri="{FF2B5EF4-FFF2-40B4-BE49-F238E27FC236}">
                <a16:creationId xmlns:a16="http://schemas.microsoft.com/office/drawing/2014/main" id="{B8D28E96-EF50-4090-8108-D67E89B91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DFE48-18A5-4BAF-B501-9E04D606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601"/>
            <a:ext cx="10515600" cy="1325563"/>
          </a:xfrm>
        </p:spPr>
        <p:txBody>
          <a:bodyPr/>
          <a:lstStyle>
            <a:lvl1pPr>
              <a:defRPr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2081A-277D-4315-9EE3-20C0A1A1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36ED11-B135-4B1F-9B2E-C0863DE7C4C6}"/>
              </a:ext>
            </a:extLst>
          </p:cNvPr>
          <p:cNvSpPr txBox="1">
            <a:spLocks/>
          </p:cNvSpPr>
          <p:nvPr userDrawn="1"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b="0" i="0">
                <a:solidFill>
                  <a:schemeClr val="tx1"/>
                </a:solidFill>
              </a:rPr>
              <a:t>Click to edit Master title style</a:t>
            </a:r>
            <a:endParaRPr lang="en-GB" sz="2400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35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FE0D0793-F6C1-477B-BD6D-55A8A15D2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DFE48-18A5-4BAF-B501-9E04D606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601"/>
            <a:ext cx="10515600" cy="1325563"/>
          </a:xfrm>
        </p:spPr>
        <p:txBody>
          <a:bodyPr/>
          <a:lstStyle>
            <a:lvl1pPr>
              <a:defRPr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2081A-277D-4315-9EE3-20C0A1A1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36ED11-B135-4B1F-9B2E-C0863DE7C4C6}"/>
              </a:ext>
            </a:extLst>
          </p:cNvPr>
          <p:cNvSpPr txBox="1">
            <a:spLocks/>
          </p:cNvSpPr>
          <p:nvPr userDrawn="1"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b="0" i="0">
                <a:solidFill>
                  <a:schemeClr val="bg1"/>
                </a:solidFill>
              </a:rPr>
              <a:t>Click to edit Master title style</a:t>
            </a:r>
            <a:endParaRPr lang="en-GB" sz="2400" b="0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21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3D2B5CA8-8499-4A67-AE3B-157169A204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DFE48-18A5-4BAF-B501-9E04D606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601"/>
            <a:ext cx="10515600" cy="1325563"/>
          </a:xfrm>
        </p:spPr>
        <p:txBody>
          <a:bodyPr/>
          <a:lstStyle>
            <a:lvl1pPr>
              <a:defRPr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2081A-277D-4315-9EE3-20C0A1A1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36ED11-B135-4B1F-9B2E-C0863DE7C4C6}"/>
              </a:ext>
            </a:extLst>
          </p:cNvPr>
          <p:cNvSpPr txBox="1">
            <a:spLocks/>
          </p:cNvSpPr>
          <p:nvPr userDrawn="1"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b="0" i="0">
                <a:solidFill>
                  <a:schemeClr val="bg1"/>
                </a:solidFill>
              </a:rPr>
              <a:t>Click to edit Master title style</a:t>
            </a:r>
            <a:endParaRPr lang="en-GB" sz="2400" b="0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04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2528CEF5-5AA8-4940-9CF9-085FD610C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DFE48-18A5-4BAF-B501-9E04D606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601"/>
            <a:ext cx="10515600" cy="1325563"/>
          </a:xfrm>
        </p:spPr>
        <p:txBody>
          <a:bodyPr/>
          <a:lstStyle>
            <a:lvl1pPr>
              <a:defRPr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2081A-277D-4315-9EE3-20C0A1A1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36ED11-B135-4B1F-9B2E-C0863DE7C4C6}"/>
              </a:ext>
            </a:extLst>
          </p:cNvPr>
          <p:cNvSpPr txBox="1">
            <a:spLocks/>
          </p:cNvSpPr>
          <p:nvPr userDrawn="1"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b="0" i="0">
                <a:solidFill>
                  <a:schemeClr val="bg1"/>
                </a:solidFill>
              </a:rPr>
              <a:t>Click to edit Master title style</a:t>
            </a:r>
            <a:endParaRPr lang="en-GB" sz="2400" b="0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9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AEAF19FA-335E-4F6B-B479-3A7ACB806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DFE48-18A5-4BAF-B501-9E04D606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601"/>
            <a:ext cx="10515600" cy="1325563"/>
          </a:xfrm>
        </p:spPr>
        <p:txBody>
          <a:bodyPr/>
          <a:lstStyle>
            <a:lvl1pPr>
              <a:defRPr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2081A-277D-4315-9EE3-20C0A1A1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36ED11-B135-4B1F-9B2E-C0863DE7C4C6}"/>
              </a:ext>
            </a:extLst>
          </p:cNvPr>
          <p:cNvSpPr txBox="1">
            <a:spLocks/>
          </p:cNvSpPr>
          <p:nvPr userDrawn="1"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b="0" i="0">
                <a:solidFill>
                  <a:schemeClr val="tx1"/>
                </a:solidFill>
              </a:rPr>
              <a:t>Click to edit Master title style</a:t>
            </a:r>
            <a:endParaRPr lang="en-GB" sz="2400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61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7E5DA1-0573-464A-838F-3AE3D0CC5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DFE48-18A5-4BAF-B501-9E04D606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601"/>
            <a:ext cx="10515600" cy="1325563"/>
          </a:xfrm>
        </p:spPr>
        <p:txBody>
          <a:bodyPr/>
          <a:lstStyle>
            <a:lvl1pPr>
              <a:defRPr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2081A-277D-4315-9EE3-20C0A1A1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36ED11-B135-4B1F-9B2E-C0863DE7C4C6}"/>
              </a:ext>
            </a:extLst>
          </p:cNvPr>
          <p:cNvSpPr txBox="1">
            <a:spLocks/>
          </p:cNvSpPr>
          <p:nvPr userDrawn="1"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b="0" i="0">
                <a:solidFill>
                  <a:schemeClr val="tx1"/>
                </a:solidFill>
              </a:rPr>
              <a:t>Click to edit Master title style</a:t>
            </a:r>
            <a:endParaRPr lang="en-GB" sz="2400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8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872FA33F-3B4C-467A-B87D-632A4204A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" y="0"/>
            <a:ext cx="121763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3DBF10-3173-48B8-A167-E623973E5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974" y="1122363"/>
            <a:ext cx="7027025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20CCE-F6C6-40DB-864A-BB1992391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974" y="3602038"/>
            <a:ext cx="70270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A506D-5882-4874-997B-AD83C383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5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5FDF2A-25A7-4643-ACB0-03283F30F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3DBF10-3173-48B8-A167-E623973E5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974" y="1122363"/>
            <a:ext cx="7027025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20CCE-F6C6-40DB-864A-BB1992391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974" y="3602038"/>
            <a:ext cx="70270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A506D-5882-4874-997B-AD83C383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8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D3A3935B-91DF-461E-8A72-B06CA98EE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" y="0"/>
            <a:ext cx="121763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3DBF10-3173-48B8-A167-E623973E5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974" y="1122363"/>
            <a:ext cx="7027025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20CCE-F6C6-40DB-864A-BB1992391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974" y="3602038"/>
            <a:ext cx="70270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A506D-5882-4874-997B-AD83C383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792473-6F6A-4D7C-B132-A93CFF7B9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3DBF10-3173-48B8-A167-E623973E5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974" y="1122363"/>
            <a:ext cx="7027025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20CCE-F6C6-40DB-864A-BB1992391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974" y="3602038"/>
            <a:ext cx="70270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A506D-5882-4874-997B-AD83C383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81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19728DFD-002F-4090-ACAA-B2BC7ECED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3DBF10-3173-48B8-A167-E623973E5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974" y="1122363"/>
            <a:ext cx="7027025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20CCE-F6C6-40DB-864A-BB1992391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974" y="3602038"/>
            <a:ext cx="70270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A506D-5882-4874-997B-AD83C383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23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EBC7182-C9AA-4E41-A911-8E3AE3C06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3DBF10-3173-48B8-A167-E623973E5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974" y="1122363"/>
            <a:ext cx="7027025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20CCE-F6C6-40DB-864A-BB1992391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974" y="3602038"/>
            <a:ext cx="70270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A506D-5882-4874-997B-AD83C383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7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: 1 column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36E5E6-7549-448E-92EB-DA28BA122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1217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A6FD35-37E9-431F-85B5-89E5DE5C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92DD8-011F-4502-843E-405E8AB4B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69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5C513-95DF-42F9-92DB-90747B8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009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0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137281-B1FA-44ED-814E-E9FBA062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54450-2436-4105-BFB9-C6E197141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42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B050D-30C4-4A10-A535-573758045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0CD65C-08FA-48E6-B48E-A9C14BE8483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2" r:id="rId11"/>
    <p:sldLayoutId id="2147483668" r:id="rId12"/>
    <p:sldLayoutId id="2147483655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5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49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52E91F-4037-CBD8-E920-EB74C2116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3474" y="1333499"/>
            <a:ext cx="5293475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Tracking funds for the indispensable partners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FCBE170-7210-DB7A-4F99-02E17A89F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3474" y="3429000"/>
            <a:ext cx="5128376" cy="1655762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>
                <a:solidFill>
                  <a:schemeClr val="tx2"/>
                </a:solidFill>
              </a:rPr>
              <a:t>Session 4: How far can we get with existing donor reporting?</a:t>
            </a:r>
            <a:endParaRPr lang="en-GB" sz="3300" dirty="0"/>
          </a:p>
          <a:p>
            <a:r>
              <a:rPr lang="en-GB" dirty="0"/>
              <a:t>Yue Cao</a:t>
            </a:r>
          </a:p>
          <a:p>
            <a:r>
              <a:rPr lang="en-GB" dirty="0"/>
              <a:t>Research Associate, ODI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C902A2-EFFF-FAA5-451C-4CC3B1885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32" y="1194972"/>
            <a:ext cx="2882968" cy="40521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82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48E8D6-1475-4988-B404-35E15A9C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8475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Estimating biodiversity related development finance using OECD CRS data (2021)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44A3E0-C486-4BBF-BC4F-16F6850B1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0596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Started with OECD methodology, in </a:t>
            </a:r>
            <a:r>
              <a:rPr lang="en-US" sz="2400" b="1" i="1" dirty="0"/>
              <a:t>Biodiversity and Development Finance - Main Trends, 2011-20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Data triangulation</a:t>
            </a:r>
          </a:p>
          <a:p>
            <a:pPr lvl="1"/>
            <a:r>
              <a:rPr lang="en-US" sz="2000" dirty="0"/>
              <a:t>Systematic search for biodiversity-related keywords within the project titles and descriptions in our dataset </a:t>
            </a:r>
          </a:p>
          <a:p>
            <a:pPr lvl="1"/>
            <a:r>
              <a:rPr lang="en-US" sz="2000" dirty="0"/>
              <a:t>Manual checks on 75% of the reported finance value in our dataset to ensure accuracy of reported biodiversity information. (Searched for reported </a:t>
            </a:r>
            <a:r>
              <a:rPr lang="en-US" sz="2000" dirty="0" err="1"/>
              <a:t>programmes</a:t>
            </a:r>
            <a:r>
              <a:rPr lang="en-US" sz="2000" dirty="0"/>
              <a:t> and activities’ publicly available information)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DCA0EB5-FD41-0001-1A39-96495867A1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854861"/>
              </p:ext>
            </p:extLst>
          </p:nvPr>
        </p:nvGraphicFramePr>
        <p:xfrm>
          <a:off x="1127760" y="1069800"/>
          <a:ext cx="4099560" cy="329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336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B4FB-E1C6-CF22-6E67-C7B84A46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</a:rPr>
              <a:t>Issue 1: inconsistent reporting of biodiversity information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30CD397-BC4C-BAF8-D318-203F3A3A6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3340" y="1477328"/>
            <a:ext cx="8617020" cy="43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9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E402-8F41-5260-3B73-80789D3B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Issue 2: </a:t>
            </a:r>
            <a:r>
              <a:rPr lang="en-US" sz="3200" dirty="0">
                <a:solidFill>
                  <a:schemeClr val="tx2"/>
                </a:solidFill>
              </a:rPr>
              <a:t>Overestimation of aid activities contributing to biodiversity objectives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4125A0-151D-F025-529F-4DF5CBCBC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4213" y="1624863"/>
            <a:ext cx="8610927" cy="433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0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DI">
      <a:dk1>
        <a:srgbClr val="072442"/>
      </a:dk1>
      <a:lt1>
        <a:sysClr val="window" lastClr="FFFFFF"/>
      </a:lt1>
      <a:dk2>
        <a:srgbClr val="FED141"/>
      </a:dk2>
      <a:lt2>
        <a:srgbClr val="612C51"/>
      </a:lt2>
      <a:accent1>
        <a:srgbClr val="971B2F"/>
      </a:accent1>
      <a:accent2>
        <a:srgbClr val="FF7F32"/>
      </a:accent2>
      <a:accent3>
        <a:srgbClr val="64CCC9"/>
      </a:accent3>
      <a:accent4>
        <a:srgbClr val="EFDBB2"/>
      </a:accent4>
      <a:accent5>
        <a:srgbClr val="CB333B"/>
      </a:accent5>
      <a:accent6>
        <a:srgbClr val="19975D"/>
      </a:accent6>
      <a:hlink>
        <a:srgbClr val="0563C1"/>
      </a:hlink>
      <a:folHlink>
        <a:srgbClr val="954F72"/>
      </a:folHlink>
    </a:clrScheme>
    <a:fontScheme name="O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I PPT template_with About ODI intro  -  Read-Only" id="{C0BEDD11-6876-4E3B-ABA6-AFD4E72D230A}" vid="{E6018BE9-C172-485C-9B97-D2258EFD4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A928098B4BD499B59657DEC3166B8" ma:contentTypeVersion="13" ma:contentTypeDescription="Create a new document." ma:contentTypeScope="" ma:versionID="9a1a6728c068b2410d96c6648cf75b21">
  <xsd:schema xmlns:xsd="http://www.w3.org/2001/XMLSchema" xmlns:xs="http://www.w3.org/2001/XMLSchema" xmlns:p="http://schemas.microsoft.com/office/2006/metadata/properties" xmlns:ns2="b19ab1c0-d104-42a8-8229-99866df21e92" xmlns:ns3="2502a5f3-5b55-4391-b25e-0a9ffa740e3b" targetNamespace="http://schemas.microsoft.com/office/2006/metadata/properties" ma:root="true" ma:fieldsID="864b7d636cf4a7f4f2401183f793246e" ns2:_="" ns3:_="">
    <xsd:import namespace="b19ab1c0-d104-42a8-8229-99866df21e92"/>
    <xsd:import namespace="2502a5f3-5b55-4391-b25e-0a9ffa740e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ab1c0-d104-42a8-8229-99866df21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2a5f3-5b55-4391-b25e-0a9ffa740e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19ab1c0-d104-42a8-8229-99866df21e9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E59C00-9A22-4700-86CC-4D039269392A}">
  <ds:schemaRefs>
    <ds:schemaRef ds:uri="2502a5f3-5b55-4391-b25e-0a9ffa740e3b"/>
    <ds:schemaRef ds:uri="b19ab1c0-d104-42a8-8229-99866df21e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AF1574A-E406-449A-A86F-256993F46D15}">
  <ds:schemaRefs>
    <ds:schemaRef ds:uri="http://schemas.microsoft.com/office/2006/documentManagement/types"/>
    <ds:schemaRef ds:uri="2502a5f3-5b55-4391-b25e-0a9ffa740e3b"/>
    <ds:schemaRef ds:uri="b19ab1c0-d104-42a8-8229-99866df21e92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EB322C-074A-4352-90C7-5FEC3A9214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220</Words>
  <Application>Microsoft Macintosh PowerPoint</Application>
  <PresentationFormat>Widescreen</PresentationFormat>
  <Paragraphs>29</Paragraphs>
  <Slides>5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Symbol</vt:lpstr>
      <vt:lpstr>Office Theme</vt:lpstr>
      <vt:lpstr>PowerPoint-præsentation</vt:lpstr>
      <vt:lpstr>Tracking funds for the indispensable partners</vt:lpstr>
      <vt:lpstr>Estimating biodiversity related development finance using OECD CRS data (2021)</vt:lpstr>
      <vt:lpstr>Issue 1: inconsistent reporting of biodiversity information</vt:lpstr>
      <vt:lpstr>Issue 2: Overestimation of aid activities contributing to biodiversity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Yue Cao</dc:creator>
  <cp:lastModifiedBy>Birgitte Feiring</cp:lastModifiedBy>
  <cp:revision>4</cp:revision>
  <dcterms:created xsi:type="dcterms:W3CDTF">2022-04-11T13:20:22Z</dcterms:created>
  <dcterms:modified xsi:type="dcterms:W3CDTF">2023-11-12T11:54:07Z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0x010100AE0A928098B4BD499B59657DEC3166B8</vt:lpwstr>
  </property>
</Properties>
</file>