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3"/>
  </p:normalViewPr>
  <p:slideViewPr>
    <p:cSldViewPr snapToGrid="0">
      <p:cViewPr varScale="1">
        <p:scale>
          <a:sx n="154" d="100"/>
          <a:sy n="154" d="100"/>
        </p:scale>
        <p:origin x="54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atistandard.org/en/guidance/preparing-data/activity-inform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atistandard.org/en/about/iati-histo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86dd22718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GB" sz="1200" u="sng">
                <a:latin typeface="Arial"/>
                <a:ea typeface="Arial"/>
                <a:cs typeface="Arial"/>
                <a:sym typeface="Arial"/>
              </a:rPr>
              <a:t>NOTE TO PRESENTER</a:t>
            </a:r>
            <a:r>
              <a:rPr lang="en-GB" sz="1200">
                <a:latin typeface="Arial"/>
                <a:ea typeface="Arial"/>
                <a:cs typeface="Arial"/>
                <a:sym typeface="Arial"/>
              </a:rPr>
              <a:t> </a:t>
            </a:r>
            <a:endParaRPr>
              <a:latin typeface="Arial"/>
              <a:ea typeface="Arial"/>
              <a:cs typeface="Arial"/>
              <a:sym typeface="Arial"/>
            </a:endParaRPr>
          </a:p>
          <a:p>
            <a:pPr marL="0" marR="0" lvl="0" indent="0" algn="l" rtl="0">
              <a:lnSpc>
                <a:spcPct val="117999"/>
              </a:lnSpc>
              <a:spcBef>
                <a:spcPts val="0"/>
              </a:spcBef>
              <a:spcAft>
                <a:spcPts val="0"/>
              </a:spcAft>
              <a:buClr>
                <a:schemeClr val="dk1"/>
              </a:buClr>
              <a:buSzPts val="2200"/>
              <a:buFont typeface="Helvetica Neue"/>
              <a:buNone/>
            </a:pPr>
            <a:endParaRPr sz="1200">
              <a:latin typeface="Arial"/>
              <a:ea typeface="Arial"/>
              <a:cs typeface="Arial"/>
              <a:sym typeface="Arial"/>
            </a:endParaRPr>
          </a:p>
          <a:p>
            <a:pPr marL="0" marR="0" lvl="0" indent="0" algn="l" rtl="0">
              <a:lnSpc>
                <a:spcPct val="117999"/>
              </a:lnSpc>
              <a:spcBef>
                <a:spcPts val="0"/>
              </a:spcBef>
              <a:spcAft>
                <a:spcPts val="0"/>
              </a:spcAft>
              <a:buClr>
                <a:schemeClr val="dk1"/>
              </a:buClr>
              <a:buSzPts val="2200"/>
              <a:buFont typeface="Helvetica Neue"/>
              <a:buNone/>
            </a:pPr>
            <a:r>
              <a:rPr lang="en-GB" sz="1200">
                <a:latin typeface="Arial"/>
                <a:ea typeface="Arial"/>
                <a:cs typeface="Arial"/>
                <a:sym typeface="Arial"/>
              </a:rPr>
              <a:t>Please enter the details of your event on this presentation slide.</a:t>
            </a:r>
            <a:endParaRPr sz="1200" b="0" i="0" u="none" strike="noStrike" cap="none">
              <a:solidFill>
                <a:schemeClr val="dk1"/>
              </a:solidFill>
              <a:latin typeface="Arial"/>
              <a:ea typeface="Arial"/>
              <a:cs typeface="Arial"/>
              <a:sym typeface="Arial"/>
            </a:endParaRPr>
          </a:p>
        </p:txBody>
      </p:sp>
      <p:sp>
        <p:nvSpPr>
          <p:cNvPr id="187" name="Google Shape;187;g286dd2271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5e968d31ce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8" name="Google Shape;548;g25e968d31ce_0_38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400"/>
              </a:spcBef>
              <a:spcAft>
                <a:spcPts val="0"/>
              </a:spcAft>
              <a:buClr>
                <a:schemeClr val="dk1"/>
              </a:buClr>
              <a:buSzPts val="2200"/>
              <a:buFont typeface="Helvetica Neue"/>
              <a:buNone/>
            </a:pPr>
            <a:r>
              <a:rPr lang="en-GB" sz="1200">
                <a:solidFill>
                  <a:srgbClr val="121212"/>
                </a:solidFill>
                <a:latin typeface="Arial"/>
                <a:ea typeface="Arial"/>
                <a:cs typeface="Arial"/>
                <a:sym typeface="Arial"/>
              </a:rPr>
              <a:t>Now that we have looked at the data that can be published in the Organisation File, we will move onto the Activity File. </a:t>
            </a:r>
            <a:endParaRPr sz="1200">
              <a:solidFill>
                <a:srgbClr val="121212"/>
              </a:solidFill>
              <a:latin typeface="Arial"/>
              <a:ea typeface="Arial"/>
              <a:cs typeface="Arial"/>
              <a:sym typeface="Arial"/>
            </a:endParaRPr>
          </a:p>
          <a:p>
            <a:pPr marL="0" marR="0" lvl="0" indent="0" algn="l" rtl="0">
              <a:lnSpc>
                <a:spcPct val="115000"/>
              </a:lnSpc>
              <a:spcBef>
                <a:spcPts val="1400"/>
              </a:spcBef>
              <a:spcAft>
                <a:spcPts val="0"/>
              </a:spcAft>
              <a:buClr>
                <a:schemeClr val="dk1"/>
              </a:buClr>
              <a:buSzPts val="2200"/>
              <a:buFont typeface="Helvetica Neue"/>
              <a:buNone/>
            </a:pPr>
            <a:r>
              <a:rPr lang="en-GB" sz="1200" b="1">
                <a:solidFill>
                  <a:srgbClr val="121212"/>
                </a:solidFill>
                <a:latin typeface="Arial"/>
                <a:ea typeface="Arial"/>
                <a:cs typeface="Arial"/>
                <a:sym typeface="Arial"/>
              </a:rPr>
              <a:t>What is an ‘activity’ and an ‘Activity File’? </a:t>
            </a:r>
            <a:endParaRPr sz="1200">
              <a:latin typeface="Arial"/>
              <a:ea typeface="Arial"/>
              <a:cs typeface="Arial"/>
              <a:sym typeface="Arial"/>
            </a:endParaRPr>
          </a:p>
          <a:p>
            <a:pPr marL="0" marR="0" lvl="0" indent="0" algn="l" rtl="0">
              <a:lnSpc>
                <a:spcPct val="115000"/>
              </a:lnSpc>
              <a:spcBef>
                <a:spcPts val="1400"/>
              </a:spcBef>
              <a:spcAft>
                <a:spcPts val="0"/>
              </a:spcAft>
              <a:buClr>
                <a:schemeClr val="dk1"/>
              </a:buClr>
              <a:buSzPts val="2200"/>
              <a:buFont typeface="Helvetica Neue"/>
              <a:buNone/>
            </a:pPr>
            <a:r>
              <a:rPr lang="en-GB" sz="1200">
                <a:solidFill>
                  <a:srgbClr val="121212"/>
                </a:solidFill>
                <a:latin typeface="Arial"/>
                <a:ea typeface="Arial"/>
                <a:cs typeface="Arial"/>
                <a:sym typeface="Arial"/>
              </a:rPr>
              <a:t>The IATI Standard requires organisations to publish data about individual projects they are carrying out, which is referred to as an ‘activity’. It is up to the organisation to determine the size and scope of the work that they define as an single activity. Depending on who is reporting data, it might be a large programme, a small project or another logical grouping of work and resources.</a:t>
            </a:r>
            <a:endParaRPr sz="1200">
              <a:solidFill>
                <a:srgbClr val="121212"/>
              </a:solidFill>
              <a:latin typeface="Arial"/>
              <a:ea typeface="Arial"/>
              <a:cs typeface="Arial"/>
              <a:sym typeface="Arial"/>
            </a:endParaRPr>
          </a:p>
          <a:p>
            <a:pPr marL="0" marR="0" lvl="0" indent="0" algn="l" rtl="0">
              <a:lnSpc>
                <a:spcPct val="115000"/>
              </a:lnSpc>
              <a:spcBef>
                <a:spcPts val="1400"/>
              </a:spcBef>
              <a:spcAft>
                <a:spcPts val="0"/>
              </a:spcAft>
              <a:buClr>
                <a:schemeClr val="dk1"/>
              </a:buClr>
              <a:buSzPts val="2200"/>
              <a:buFont typeface="Helvetica Neue"/>
              <a:buNone/>
            </a:pPr>
            <a:r>
              <a:rPr lang="en-GB" sz="1200">
                <a:latin typeface="Arial"/>
                <a:ea typeface="Arial"/>
                <a:cs typeface="Arial"/>
                <a:sym typeface="Arial"/>
              </a:rPr>
              <a:t>Organisations are encouraged to publish data on their activities in the structure shown on this slide. As you see, there are different levels to publish data at:</a:t>
            </a:r>
            <a:endParaRPr sz="1200">
              <a:latin typeface="Arial"/>
              <a:ea typeface="Arial"/>
              <a:cs typeface="Arial"/>
              <a:sym typeface="Arial"/>
            </a:endParaRPr>
          </a:p>
          <a:p>
            <a:pPr marL="457200" marR="0" lvl="0" indent="-304800" algn="l" rtl="0">
              <a:lnSpc>
                <a:spcPct val="115000"/>
              </a:lnSpc>
              <a:spcBef>
                <a:spcPts val="1400"/>
              </a:spcBef>
              <a:spcAft>
                <a:spcPts val="0"/>
              </a:spcAft>
              <a:buClr>
                <a:schemeClr val="dk1"/>
              </a:buClr>
              <a:buSzPts val="1200"/>
              <a:buFont typeface="Arial"/>
              <a:buChar char="●"/>
            </a:pPr>
            <a:r>
              <a:rPr lang="en-GB" sz="1200">
                <a:latin typeface="Arial"/>
                <a:ea typeface="Arial"/>
                <a:cs typeface="Arial"/>
                <a:sym typeface="Arial"/>
              </a:rPr>
              <a:t>Organisations should create their </a:t>
            </a:r>
            <a:r>
              <a:rPr lang="en-GB" sz="1200" b="1">
                <a:latin typeface="Arial"/>
                <a:ea typeface="Arial"/>
                <a:cs typeface="Arial"/>
                <a:sym typeface="Arial"/>
              </a:rPr>
              <a:t>Activity File</a:t>
            </a:r>
            <a:endParaRPr sz="1200">
              <a:latin typeface="Arial"/>
              <a:ea typeface="Arial"/>
              <a:cs typeface="Arial"/>
              <a:sym typeface="Arial"/>
            </a:endParaRPr>
          </a:p>
          <a:p>
            <a:pPr marL="457200" marR="0" lvl="0" indent="-304800" algn="l" rtl="0">
              <a:lnSpc>
                <a:spcPct val="115000"/>
              </a:lnSpc>
              <a:spcBef>
                <a:spcPts val="1400"/>
              </a:spcBef>
              <a:spcAft>
                <a:spcPts val="0"/>
              </a:spcAft>
              <a:buClr>
                <a:schemeClr val="dk1"/>
              </a:buClr>
              <a:buSzPts val="1200"/>
              <a:buFont typeface="Arial"/>
              <a:buChar char="●"/>
            </a:pPr>
            <a:r>
              <a:rPr lang="en-GB" sz="1200">
                <a:latin typeface="Arial"/>
                <a:ea typeface="Arial"/>
                <a:cs typeface="Arial"/>
                <a:sym typeface="Arial"/>
              </a:rPr>
              <a:t>Then, within their Activity File, organisations should publish multiple </a:t>
            </a:r>
            <a:r>
              <a:rPr lang="en-GB" sz="1200" b="1">
                <a:latin typeface="Arial"/>
                <a:ea typeface="Arial"/>
                <a:cs typeface="Arial"/>
                <a:sym typeface="Arial"/>
              </a:rPr>
              <a:t>activities</a:t>
            </a:r>
            <a:r>
              <a:rPr lang="en-GB" sz="1200">
                <a:latin typeface="Arial"/>
                <a:ea typeface="Arial"/>
                <a:cs typeface="Arial"/>
                <a:sym typeface="Arial"/>
              </a:rPr>
              <a:t> </a:t>
            </a:r>
            <a:endParaRPr sz="1200">
              <a:latin typeface="Arial"/>
              <a:ea typeface="Arial"/>
              <a:cs typeface="Arial"/>
              <a:sym typeface="Arial"/>
            </a:endParaRPr>
          </a:p>
          <a:p>
            <a:pPr marL="457200" marR="0" lvl="0" indent="-304800" algn="l" rtl="0">
              <a:lnSpc>
                <a:spcPct val="115000"/>
              </a:lnSpc>
              <a:spcBef>
                <a:spcPts val="1400"/>
              </a:spcBef>
              <a:spcAft>
                <a:spcPts val="0"/>
              </a:spcAft>
              <a:buClr>
                <a:schemeClr val="dk1"/>
              </a:buClr>
              <a:buSzPts val="1200"/>
              <a:buFont typeface="Arial"/>
              <a:buChar char="●"/>
            </a:pPr>
            <a:r>
              <a:rPr lang="en-GB" sz="1200">
                <a:latin typeface="Arial"/>
                <a:ea typeface="Arial"/>
                <a:cs typeface="Arial"/>
                <a:sym typeface="Arial"/>
              </a:rPr>
              <a:t>Then, within each </a:t>
            </a:r>
            <a:r>
              <a:rPr lang="en-GB" sz="1200" b="1">
                <a:latin typeface="Arial"/>
                <a:ea typeface="Arial"/>
                <a:cs typeface="Arial"/>
                <a:sym typeface="Arial"/>
              </a:rPr>
              <a:t>activity, </a:t>
            </a:r>
            <a:r>
              <a:rPr lang="en-GB" sz="1200">
                <a:latin typeface="Arial"/>
                <a:ea typeface="Arial"/>
                <a:cs typeface="Arial"/>
                <a:sym typeface="Arial"/>
              </a:rPr>
              <a:t>organisations should publish data on multiple </a:t>
            </a:r>
            <a:r>
              <a:rPr lang="en-GB" sz="1200" b="1">
                <a:latin typeface="Arial"/>
                <a:ea typeface="Arial"/>
                <a:cs typeface="Arial"/>
                <a:sym typeface="Arial"/>
              </a:rPr>
              <a:t>transactions.</a:t>
            </a:r>
            <a:r>
              <a:rPr lang="en-GB" sz="1200">
                <a:latin typeface="Arial"/>
                <a:ea typeface="Arial"/>
                <a:cs typeface="Arial"/>
                <a:sym typeface="Arial"/>
              </a:rPr>
              <a:t> Each transaction represents money flowing or out of the activity. This means either money received by the organisation to fund the activity, or money that is spent by the organisation on the activity. </a:t>
            </a:r>
            <a:endParaRPr sz="1200">
              <a:latin typeface="Arial"/>
              <a:ea typeface="Arial"/>
              <a:cs typeface="Arial"/>
              <a:sym typeface="Arial"/>
            </a:endParaRPr>
          </a:p>
          <a:p>
            <a:pPr marL="152400" marR="0" lvl="0" indent="0" algn="l" rtl="0">
              <a:lnSpc>
                <a:spcPct val="115000"/>
              </a:lnSpc>
              <a:spcBef>
                <a:spcPts val="1400"/>
              </a:spcBef>
              <a:spcAft>
                <a:spcPts val="0"/>
              </a:spcAft>
              <a:buClr>
                <a:schemeClr val="dk1"/>
              </a:buClr>
              <a:buSzPts val="1200"/>
              <a:buFont typeface="Arial"/>
              <a:buNone/>
            </a:pPr>
            <a:r>
              <a:rPr lang="en-GB" sz="1200">
                <a:latin typeface="Arial"/>
                <a:ea typeface="Arial"/>
                <a:cs typeface="Arial"/>
                <a:sym typeface="Arial"/>
              </a:rPr>
              <a:t>See IATI publishing guidance online for information on how to publish data in an Activity File: </a:t>
            </a:r>
            <a:r>
              <a:rPr lang="en-GB" sz="1200" u="sng">
                <a:solidFill>
                  <a:schemeClr val="hlink"/>
                </a:solidFill>
                <a:hlinkClick r:id="rId3"/>
              </a:rPr>
              <a:t>https://iatistandard.org/en/guidance/preparing-data/activity-information/</a:t>
            </a:r>
            <a:endParaRPr sz="12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5e968d31ce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5" name="Google Shape;575;g25e968d31ce_0_4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200"/>
              <a:buNone/>
            </a:pPr>
            <a:r>
              <a:rPr lang="en-GB" sz="1200">
                <a:solidFill>
                  <a:srgbClr val="121212"/>
                </a:solidFill>
                <a:latin typeface="Arial"/>
                <a:ea typeface="Arial"/>
                <a:cs typeface="Arial"/>
                <a:sym typeface="Arial"/>
              </a:rPr>
              <a:t>We will now look at what types of data can be published in the Activity File. </a:t>
            </a:r>
            <a:endParaRPr sz="1200">
              <a:latin typeface="Arial"/>
              <a:ea typeface="Arial"/>
              <a:cs typeface="Arial"/>
              <a:sym typeface="Arial"/>
            </a:endParaRPr>
          </a:p>
          <a:p>
            <a:pPr marL="0" lvl="0" indent="0" algn="l" rtl="0">
              <a:lnSpc>
                <a:spcPct val="115000"/>
              </a:lnSpc>
              <a:spcBef>
                <a:spcPts val="0"/>
              </a:spcBef>
              <a:spcAft>
                <a:spcPts val="0"/>
              </a:spcAft>
              <a:buSzPts val="2200"/>
              <a:buNone/>
            </a:pPr>
            <a:endParaRPr sz="1200">
              <a:solidFill>
                <a:srgbClr val="121212"/>
              </a:solidFill>
              <a:latin typeface="Arial"/>
              <a:ea typeface="Arial"/>
              <a:cs typeface="Arial"/>
              <a:sym typeface="Arial"/>
            </a:endParaRPr>
          </a:p>
          <a:p>
            <a:pPr marL="0" lvl="0" indent="0" algn="l" rtl="0">
              <a:lnSpc>
                <a:spcPct val="115000"/>
              </a:lnSpc>
              <a:spcBef>
                <a:spcPts val="0"/>
              </a:spcBef>
              <a:spcAft>
                <a:spcPts val="0"/>
              </a:spcAft>
              <a:buSzPts val="2200"/>
              <a:buNone/>
            </a:pPr>
            <a:r>
              <a:rPr lang="en-GB" sz="1200">
                <a:solidFill>
                  <a:srgbClr val="121212"/>
                </a:solidFill>
                <a:latin typeface="Arial"/>
                <a:ea typeface="Arial"/>
                <a:cs typeface="Arial"/>
                <a:sym typeface="Arial"/>
              </a:rPr>
              <a:t>The Activity File forms the largest part of the IATI Standard. There is a much larger range of data that can be captured in the Activity File compared the Organisation File. </a:t>
            </a:r>
            <a:endParaRPr sz="1200">
              <a:latin typeface="Arial"/>
              <a:ea typeface="Arial"/>
              <a:cs typeface="Arial"/>
              <a:sym typeface="Arial"/>
            </a:endParaRPr>
          </a:p>
          <a:p>
            <a:pPr marL="0" lvl="0" indent="0" algn="l" rtl="0">
              <a:lnSpc>
                <a:spcPct val="115000"/>
              </a:lnSpc>
              <a:spcBef>
                <a:spcPts val="0"/>
              </a:spcBef>
              <a:spcAft>
                <a:spcPts val="0"/>
              </a:spcAft>
              <a:buSzPts val="2200"/>
              <a:buNone/>
            </a:pPr>
            <a:endParaRPr sz="1200">
              <a:solidFill>
                <a:srgbClr val="121212"/>
              </a:solidFill>
              <a:latin typeface="Arial"/>
              <a:ea typeface="Arial"/>
              <a:cs typeface="Arial"/>
              <a:sym typeface="Arial"/>
            </a:endParaRPr>
          </a:p>
          <a:p>
            <a:pPr marL="0" lvl="0" indent="0" algn="l" rtl="0">
              <a:lnSpc>
                <a:spcPct val="115000"/>
              </a:lnSpc>
              <a:spcBef>
                <a:spcPts val="0"/>
              </a:spcBef>
              <a:spcAft>
                <a:spcPts val="0"/>
              </a:spcAft>
              <a:buSzPts val="2200"/>
              <a:buNone/>
            </a:pPr>
            <a:r>
              <a:rPr lang="en-GB" sz="1200">
                <a:solidFill>
                  <a:srgbClr val="121212"/>
                </a:solidFill>
                <a:latin typeface="Arial"/>
                <a:ea typeface="Arial"/>
                <a:cs typeface="Arial"/>
                <a:sym typeface="Arial"/>
              </a:rPr>
              <a:t>On this slide you can see a summary. Areas of data include:</a:t>
            </a:r>
            <a:endParaRPr sz="1200">
              <a:solidFill>
                <a:srgbClr val="121212"/>
              </a:solidFill>
              <a:latin typeface="Arial"/>
              <a:ea typeface="Arial"/>
              <a:cs typeface="Arial"/>
              <a:sym typeface="Arial"/>
            </a:endParaRPr>
          </a:p>
          <a:p>
            <a:pPr marL="457200" lvl="0" indent="-304800" algn="l" rtl="0">
              <a:lnSpc>
                <a:spcPct val="115000"/>
              </a:lnSpc>
              <a:spcBef>
                <a:spcPts val="1000"/>
              </a:spcBef>
              <a:spcAft>
                <a:spcPts val="0"/>
              </a:spcAft>
              <a:buClr>
                <a:srgbClr val="121212"/>
              </a:buClr>
              <a:buSzPts val="1200"/>
              <a:buFont typeface="Arial"/>
              <a:buChar char="●"/>
            </a:pPr>
            <a:r>
              <a:rPr lang="en-GB" sz="1200" b="1">
                <a:solidFill>
                  <a:srgbClr val="121212"/>
                </a:solidFill>
                <a:latin typeface="Arial"/>
                <a:ea typeface="Arial"/>
                <a:cs typeface="Arial"/>
                <a:sym typeface="Arial"/>
              </a:rPr>
              <a:t>Basic information and identification </a:t>
            </a:r>
            <a:r>
              <a:rPr lang="en-GB" sz="1200">
                <a:solidFill>
                  <a:srgbClr val="121212"/>
                </a:solidFill>
                <a:latin typeface="Arial"/>
                <a:ea typeface="Arial"/>
                <a:cs typeface="Arial"/>
                <a:sym typeface="Arial"/>
              </a:rPr>
              <a:t>of the activity</a:t>
            </a:r>
            <a:endParaRPr sz="1200">
              <a:latin typeface="Arial"/>
              <a:ea typeface="Arial"/>
              <a:cs typeface="Arial"/>
              <a:sym typeface="Arial"/>
            </a:endParaRPr>
          </a:p>
          <a:p>
            <a:pPr marL="457200" lvl="0" indent="-304800" algn="l" rtl="0">
              <a:lnSpc>
                <a:spcPct val="115000"/>
              </a:lnSpc>
              <a:spcBef>
                <a:spcPts val="1000"/>
              </a:spcBef>
              <a:spcAft>
                <a:spcPts val="0"/>
              </a:spcAft>
              <a:buClr>
                <a:srgbClr val="121212"/>
              </a:buClr>
              <a:buSzPts val="1200"/>
              <a:buFont typeface="Arial"/>
              <a:buChar char="●"/>
            </a:pPr>
            <a:r>
              <a:rPr lang="en-GB" sz="1200" b="1">
                <a:solidFill>
                  <a:srgbClr val="121212"/>
                </a:solidFill>
                <a:latin typeface="Arial"/>
                <a:ea typeface="Arial"/>
                <a:cs typeface="Arial"/>
                <a:sym typeface="Arial"/>
              </a:rPr>
              <a:t>Participating Organisations</a:t>
            </a:r>
            <a:r>
              <a:rPr lang="en-GB" sz="1200">
                <a:solidFill>
                  <a:srgbClr val="121212"/>
                </a:solidFill>
                <a:latin typeface="Arial"/>
                <a:ea typeface="Arial"/>
                <a:cs typeface="Arial"/>
                <a:sym typeface="Arial"/>
              </a:rPr>
              <a:t> </a:t>
            </a:r>
            <a:r>
              <a:rPr lang="en-GB" sz="1000" b="1">
                <a:latin typeface="Arial"/>
                <a:ea typeface="Arial"/>
                <a:cs typeface="Arial"/>
                <a:sym typeface="Arial"/>
              </a:rPr>
              <a:t>–</a:t>
            </a:r>
            <a:r>
              <a:rPr lang="en-GB" sz="1200">
                <a:solidFill>
                  <a:srgbClr val="121212"/>
                </a:solidFill>
                <a:latin typeface="Arial"/>
                <a:ea typeface="Arial"/>
                <a:cs typeface="Arial"/>
                <a:sym typeface="Arial"/>
              </a:rPr>
              <a:t> describes which other organisations are involved in the activity</a:t>
            </a:r>
            <a:endParaRPr sz="1200">
              <a:solidFill>
                <a:srgbClr val="121212"/>
              </a:solidFill>
              <a:latin typeface="Arial"/>
              <a:ea typeface="Arial"/>
              <a:cs typeface="Arial"/>
              <a:sym typeface="Arial"/>
            </a:endParaRPr>
          </a:p>
          <a:p>
            <a:pPr marL="457200" lvl="0" indent="-304800" algn="l" rtl="0">
              <a:lnSpc>
                <a:spcPct val="115000"/>
              </a:lnSpc>
              <a:spcBef>
                <a:spcPts val="1000"/>
              </a:spcBef>
              <a:spcAft>
                <a:spcPts val="0"/>
              </a:spcAft>
              <a:buClr>
                <a:srgbClr val="121212"/>
              </a:buClr>
              <a:buSzPts val="1200"/>
              <a:buFont typeface="Arial"/>
              <a:buChar char="●"/>
            </a:pPr>
            <a:r>
              <a:rPr lang="en-GB" sz="1200" b="1">
                <a:solidFill>
                  <a:srgbClr val="121212"/>
                </a:solidFill>
                <a:latin typeface="Arial"/>
                <a:ea typeface="Arial"/>
                <a:cs typeface="Arial"/>
                <a:sym typeface="Arial"/>
              </a:rPr>
              <a:t>Geographic data</a:t>
            </a:r>
            <a:r>
              <a:rPr lang="en-GB" sz="1200">
                <a:solidFill>
                  <a:srgbClr val="121212"/>
                </a:solidFill>
                <a:latin typeface="Arial"/>
                <a:ea typeface="Arial"/>
                <a:cs typeface="Arial"/>
                <a:sym typeface="Arial"/>
              </a:rPr>
              <a:t> </a:t>
            </a:r>
            <a:r>
              <a:rPr lang="en-GB" sz="1000" b="1">
                <a:latin typeface="Arial"/>
                <a:ea typeface="Arial"/>
                <a:cs typeface="Arial"/>
                <a:sym typeface="Arial"/>
              </a:rPr>
              <a:t>–</a:t>
            </a:r>
            <a:r>
              <a:rPr lang="en-GB" sz="1200">
                <a:solidFill>
                  <a:srgbClr val="121212"/>
                </a:solidFill>
                <a:latin typeface="Arial"/>
                <a:ea typeface="Arial"/>
                <a:cs typeface="Arial"/>
                <a:sym typeface="Arial"/>
              </a:rPr>
              <a:t> describes the location of the activity</a:t>
            </a:r>
            <a:endParaRPr sz="1200">
              <a:latin typeface="Arial"/>
              <a:ea typeface="Arial"/>
              <a:cs typeface="Arial"/>
              <a:sym typeface="Arial"/>
            </a:endParaRPr>
          </a:p>
          <a:p>
            <a:pPr marL="457200" lvl="0" indent="-304800" algn="l" rtl="0">
              <a:lnSpc>
                <a:spcPct val="115000"/>
              </a:lnSpc>
              <a:spcBef>
                <a:spcPts val="1000"/>
              </a:spcBef>
              <a:spcAft>
                <a:spcPts val="0"/>
              </a:spcAft>
              <a:buClr>
                <a:srgbClr val="121212"/>
              </a:buClr>
              <a:buSzPts val="1200"/>
              <a:buFont typeface="Arial"/>
              <a:buChar char="●"/>
            </a:pPr>
            <a:r>
              <a:rPr lang="en-GB" sz="1200" b="1">
                <a:solidFill>
                  <a:srgbClr val="121212"/>
                </a:solidFill>
                <a:latin typeface="Arial"/>
                <a:ea typeface="Arial"/>
                <a:cs typeface="Arial"/>
                <a:sym typeface="Arial"/>
              </a:rPr>
              <a:t>Financial data</a:t>
            </a:r>
            <a:r>
              <a:rPr lang="en-GB" sz="1200">
                <a:solidFill>
                  <a:srgbClr val="121212"/>
                </a:solidFill>
                <a:latin typeface="Arial"/>
                <a:ea typeface="Arial"/>
                <a:cs typeface="Arial"/>
                <a:sym typeface="Arial"/>
              </a:rPr>
              <a:t> </a:t>
            </a:r>
            <a:r>
              <a:rPr lang="en-GB" sz="1000" b="1">
                <a:latin typeface="Arial"/>
                <a:ea typeface="Arial"/>
                <a:cs typeface="Arial"/>
                <a:sym typeface="Arial"/>
              </a:rPr>
              <a:t>–</a:t>
            </a:r>
            <a:r>
              <a:rPr lang="en-GB" sz="1200">
                <a:solidFill>
                  <a:srgbClr val="121212"/>
                </a:solidFill>
                <a:latin typeface="Arial"/>
                <a:ea typeface="Arial"/>
                <a:cs typeface="Arial"/>
                <a:sym typeface="Arial"/>
              </a:rPr>
              <a:t> covers the budgets and the transactions for the activity</a:t>
            </a:r>
            <a:endParaRPr sz="1200">
              <a:latin typeface="Arial"/>
              <a:ea typeface="Arial"/>
              <a:cs typeface="Arial"/>
              <a:sym typeface="Arial"/>
            </a:endParaRPr>
          </a:p>
          <a:p>
            <a:pPr marL="457200" lvl="0" indent="-304800" algn="l" rtl="0">
              <a:lnSpc>
                <a:spcPct val="115000"/>
              </a:lnSpc>
              <a:spcBef>
                <a:spcPts val="1000"/>
              </a:spcBef>
              <a:spcAft>
                <a:spcPts val="0"/>
              </a:spcAft>
              <a:buClr>
                <a:srgbClr val="121212"/>
              </a:buClr>
              <a:buSzPts val="1200"/>
              <a:buFont typeface="Arial"/>
              <a:buChar char="●"/>
            </a:pPr>
            <a:r>
              <a:rPr lang="en-GB" sz="1200" b="1">
                <a:solidFill>
                  <a:srgbClr val="121212"/>
                </a:solidFill>
                <a:latin typeface="Arial"/>
                <a:ea typeface="Arial"/>
                <a:cs typeface="Arial"/>
                <a:sym typeface="Arial"/>
              </a:rPr>
              <a:t>Classifications</a:t>
            </a:r>
            <a:r>
              <a:rPr lang="en-GB" sz="1200">
                <a:solidFill>
                  <a:srgbClr val="121212"/>
                </a:solidFill>
                <a:latin typeface="Arial"/>
                <a:ea typeface="Arial"/>
                <a:cs typeface="Arial"/>
                <a:sym typeface="Arial"/>
              </a:rPr>
              <a:t> </a:t>
            </a:r>
            <a:r>
              <a:rPr lang="en-GB" sz="1000" b="1">
                <a:latin typeface="Arial"/>
                <a:ea typeface="Arial"/>
                <a:cs typeface="Arial"/>
                <a:sym typeface="Arial"/>
              </a:rPr>
              <a:t>–</a:t>
            </a:r>
            <a:r>
              <a:rPr lang="en-GB" sz="1200">
                <a:solidFill>
                  <a:srgbClr val="121212"/>
                </a:solidFill>
                <a:latin typeface="Arial"/>
                <a:ea typeface="Arial"/>
                <a:cs typeface="Arial"/>
                <a:sym typeface="Arial"/>
              </a:rPr>
              <a:t> helps categorise the activity using various development and humanitarian taxonomies</a:t>
            </a:r>
            <a:endParaRPr sz="1200">
              <a:latin typeface="Arial"/>
              <a:ea typeface="Arial"/>
              <a:cs typeface="Arial"/>
              <a:sym typeface="Arial"/>
            </a:endParaRPr>
          </a:p>
          <a:p>
            <a:pPr marL="457200" marR="0" lvl="0" indent="-304800" algn="l" rtl="0">
              <a:lnSpc>
                <a:spcPct val="115000"/>
              </a:lnSpc>
              <a:spcBef>
                <a:spcPts val="1000"/>
              </a:spcBef>
              <a:spcAft>
                <a:spcPts val="0"/>
              </a:spcAft>
              <a:buClr>
                <a:srgbClr val="121212"/>
              </a:buClr>
              <a:buSzPts val="1200"/>
              <a:buFont typeface="Arial"/>
              <a:buChar char="●"/>
            </a:pPr>
            <a:r>
              <a:rPr lang="en-GB" sz="1200" b="1">
                <a:solidFill>
                  <a:srgbClr val="121212"/>
                </a:solidFill>
                <a:latin typeface="Arial"/>
                <a:ea typeface="Arial"/>
                <a:cs typeface="Arial"/>
                <a:sym typeface="Arial"/>
              </a:rPr>
              <a:t>Links to other data</a:t>
            </a:r>
            <a:r>
              <a:rPr lang="en-GB" sz="1200">
                <a:solidFill>
                  <a:srgbClr val="121212"/>
                </a:solidFill>
                <a:latin typeface="Arial"/>
                <a:ea typeface="Arial"/>
                <a:cs typeface="Arial"/>
                <a:sym typeface="Arial"/>
              </a:rPr>
              <a:t> that have already been published on the activity elsewhere</a:t>
            </a:r>
            <a:endParaRPr sz="1200">
              <a:latin typeface="Arial"/>
              <a:ea typeface="Arial"/>
              <a:cs typeface="Arial"/>
              <a:sym typeface="Arial"/>
            </a:endParaRPr>
          </a:p>
          <a:p>
            <a:pPr marL="457200" lvl="0" indent="-304800" algn="l" rtl="0">
              <a:lnSpc>
                <a:spcPct val="115000"/>
              </a:lnSpc>
              <a:spcBef>
                <a:spcPts val="1000"/>
              </a:spcBef>
              <a:spcAft>
                <a:spcPts val="0"/>
              </a:spcAft>
              <a:buClr>
                <a:srgbClr val="121212"/>
              </a:buClr>
              <a:buSzPts val="1200"/>
              <a:buFont typeface="Arial"/>
              <a:buChar char="●"/>
            </a:pPr>
            <a:r>
              <a:rPr lang="en-GB" sz="1200">
                <a:solidFill>
                  <a:srgbClr val="121212"/>
                </a:solidFill>
                <a:latin typeface="Arial"/>
                <a:ea typeface="Arial"/>
                <a:cs typeface="Arial"/>
                <a:sym typeface="Arial"/>
              </a:rPr>
              <a:t>And the </a:t>
            </a:r>
            <a:r>
              <a:rPr lang="en-GB" sz="1200" b="1">
                <a:solidFill>
                  <a:srgbClr val="121212"/>
                </a:solidFill>
                <a:latin typeface="Arial"/>
                <a:ea typeface="Arial"/>
                <a:cs typeface="Arial"/>
                <a:sym typeface="Arial"/>
              </a:rPr>
              <a:t>results</a:t>
            </a:r>
            <a:r>
              <a:rPr lang="en-GB" sz="1200">
                <a:solidFill>
                  <a:srgbClr val="121212"/>
                </a:solidFill>
                <a:latin typeface="Arial"/>
                <a:ea typeface="Arial"/>
                <a:cs typeface="Arial"/>
                <a:sym typeface="Arial"/>
              </a:rPr>
              <a:t> that the activity achieves.</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solidFill>
                <a:srgbClr val="2E2E2E"/>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200">
                <a:latin typeface="Arial"/>
                <a:ea typeface="Arial"/>
                <a:cs typeface="Arial"/>
                <a:sym typeface="Arial"/>
              </a:rPr>
              <a:t>We will take a look at each area in more detail. </a:t>
            </a:r>
            <a:endParaRPr sz="12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5e968d31ce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8" name="Google Shape;718;g25e968d31ce_0_6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1100"/>
              <a:buFont typeface="Arial"/>
              <a:buNone/>
            </a:pPr>
            <a:r>
              <a:rPr lang="en-GB" sz="1200" b="1">
                <a:latin typeface="Arial"/>
                <a:ea typeface="Arial"/>
                <a:cs typeface="Arial"/>
                <a:sym typeface="Arial"/>
              </a:rPr>
              <a:t>Presentation 0</a:t>
            </a:r>
            <a:r>
              <a:rPr lang="en-GB" sz="1200" b="1"/>
              <a:t>2</a:t>
            </a:r>
            <a:r>
              <a:rPr lang="en-GB" sz="1200" b="1">
                <a:latin typeface="Arial"/>
                <a:ea typeface="Arial"/>
                <a:cs typeface="Arial"/>
                <a:sym typeface="Arial"/>
              </a:rPr>
              <a:t> Introduction</a:t>
            </a:r>
            <a:r>
              <a:rPr lang="en-GB" sz="1200">
                <a:latin typeface="Arial"/>
                <a:ea typeface="Arial"/>
                <a:cs typeface="Arial"/>
                <a:sym typeface="Arial"/>
              </a:rPr>
              <a:t> – this presentation provides a basic overview of </a:t>
            </a:r>
            <a:r>
              <a:rPr lang="en-GB" sz="1200"/>
              <a:t>the process of preparing and publishing IATI data</a:t>
            </a:r>
            <a:r>
              <a:rPr lang="en-GB" sz="1200">
                <a:latin typeface="Arial"/>
                <a:ea typeface="Arial"/>
                <a:cs typeface="Arial"/>
                <a:sym typeface="Arial"/>
              </a:rPr>
              <a:t> </a:t>
            </a:r>
            <a:endParaRPr sz="12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5e968d31ce_0_6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5e968d31ce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5e968d31ce_0_6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25e968d31ce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5e968d31ce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25e968d31ce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5e968d31ce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5e968d31ce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86dd227182_0_95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GB" sz="1200" b="0" i="0" u="none" strike="noStrike" cap="none">
                <a:solidFill>
                  <a:schemeClr val="dk1"/>
                </a:solidFill>
                <a:latin typeface="Arial"/>
                <a:ea typeface="Arial"/>
                <a:cs typeface="Arial"/>
                <a:sym typeface="Arial"/>
              </a:rPr>
              <a:t>Any questions?</a:t>
            </a:r>
            <a:endParaRPr sz="1200" b="0" i="0" u="none" strike="noStrike" cap="none">
              <a:solidFill>
                <a:schemeClr val="dk1"/>
              </a:solidFill>
              <a:latin typeface="Arial"/>
              <a:ea typeface="Arial"/>
              <a:cs typeface="Arial"/>
              <a:sym typeface="Arial"/>
            </a:endParaRPr>
          </a:p>
        </p:txBody>
      </p:sp>
      <p:sp>
        <p:nvSpPr>
          <p:cNvPr id="753" name="Google Shape;753;g286dd227182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6dd227182_0_4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g286dd227182_0_455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1100"/>
              <a:buFont typeface="Arial"/>
              <a:buNone/>
            </a:pPr>
            <a:r>
              <a:rPr lang="en-GB" sz="1200" b="1">
                <a:latin typeface="Arial"/>
                <a:ea typeface="Arial"/>
                <a:cs typeface="Arial"/>
                <a:sym typeface="Arial"/>
              </a:rPr>
              <a:t>Presentation 0</a:t>
            </a:r>
            <a:r>
              <a:rPr lang="en-GB" sz="1200" b="1"/>
              <a:t>2</a:t>
            </a:r>
            <a:r>
              <a:rPr lang="en-GB" sz="1200" b="1">
                <a:latin typeface="Arial"/>
                <a:ea typeface="Arial"/>
                <a:cs typeface="Arial"/>
                <a:sym typeface="Arial"/>
              </a:rPr>
              <a:t> Introduction</a:t>
            </a:r>
            <a:r>
              <a:rPr lang="en-GB" sz="1200">
                <a:latin typeface="Arial"/>
                <a:ea typeface="Arial"/>
                <a:cs typeface="Arial"/>
                <a:sym typeface="Arial"/>
              </a:rPr>
              <a:t> – this presentation provides a basic overview of </a:t>
            </a:r>
            <a:r>
              <a:rPr lang="en-GB" sz="1200"/>
              <a:t>the process of preparing and publishing IATI data</a:t>
            </a:r>
            <a:r>
              <a:rPr lang="en-GB" sz="1200">
                <a:latin typeface="Arial"/>
                <a:ea typeface="Arial"/>
                <a:cs typeface="Arial"/>
                <a:sym typeface="Arial"/>
              </a:rPr>
              <a:t> </a:t>
            </a:r>
            <a:endParaRPr sz="12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6dd22718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g286dd227182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100"/>
              <a:buFont typeface="Arial"/>
              <a:buNone/>
            </a:pPr>
            <a:r>
              <a:rPr lang="en-GB" sz="1200" b="1">
                <a:solidFill>
                  <a:srgbClr val="000000"/>
                </a:solidFill>
                <a:latin typeface="Arial"/>
                <a:ea typeface="Arial"/>
                <a:cs typeface="Arial"/>
                <a:sym typeface="Arial"/>
              </a:rPr>
              <a:t>What is the International Aid Transparency Initiative? </a:t>
            </a:r>
            <a:endParaRPr sz="1200">
              <a:solidFill>
                <a:srgbClr val="000000"/>
              </a:solidFill>
              <a:latin typeface="Arial"/>
              <a:ea typeface="Arial"/>
              <a:cs typeface="Arial"/>
              <a:sym typeface="Arial"/>
            </a:endParaRPr>
          </a:p>
          <a:p>
            <a:pPr marL="0" lvl="0" indent="0" algn="l" rtl="0">
              <a:lnSpc>
                <a:spcPct val="117999"/>
              </a:lnSpc>
              <a:spcBef>
                <a:spcPts val="0"/>
              </a:spcBef>
              <a:spcAft>
                <a:spcPts val="0"/>
              </a:spcAft>
              <a:buClr>
                <a:schemeClr val="dk1"/>
              </a:buClr>
              <a:buSzPts val="1100"/>
              <a:buFont typeface="Arial"/>
              <a:buNone/>
            </a:pPr>
            <a:endParaRPr sz="1200" b="1">
              <a:solidFill>
                <a:srgbClr val="000000"/>
              </a:solidFill>
              <a:latin typeface="Arial"/>
              <a:ea typeface="Arial"/>
              <a:cs typeface="Arial"/>
              <a:sym typeface="Arial"/>
            </a:endParaRPr>
          </a:p>
          <a:p>
            <a:pPr marL="0" lvl="0" indent="0" algn="l" rtl="0">
              <a:lnSpc>
                <a:spcPct val="117999"/>
              </a:lnSpc>
              <a:spcBef>
                <a:spcPts val="0"/>
              </a:spcBef>
              <a:spcAft>
                <a:spcPts val="0"/>
              </a:spcAft>
              <a:buClr>
                <a:schemeClr val="dk1"/>
              </a:buClr>
              <a:buSzPts val="1100"/>
              <a:buFont typeface="Arial"/>
              <a:buNone/>
            </a:pPr>
            <a:r>
              <a:rPr lang="en-GB" sz="1200">
                <a:solidFill>
                  <a:srgbClr val="000000"/>
                </a:solidFill>
                <a:latin typeface="Arial"/>
                <a:ea typeface="Arial"/>
                <a:cs typeface="Arial"/>
                <a:sym typeface="Arial"/>
              </a:rPr>
              <a:t>IATI is a global initiative working to improve the transparency of development and humanitarian resources that address poverty and crises. Set up in 2008, IATI is run by a Secretariat led by the UN Development Programme (UNDP), together with staff from the UN Office for Project Services (UNOPS). Technology services are provided by Open Data Services </a:t>
            </a:r>
            <a:r>
              <a:rPr lang="en-GB" sz="1200"/>
              <a:t>and managed through a contract with UNDP.</a:t>
            </a:r>
            <a:endParaRPr sz="1200">
              <a:solidFill>
                <a:srgbClr val="000000"/>
              </a:solidFill>
              <a:latin typeface="Arial"/>
              <a:ea typeface="Arial"/>
              <a:cs typeface="Arial"/>
              <a:sym typeface="Arial"/>
            </a:endParaRPr>
          </a:p>
          <a:p>
            <a:pPr marL="0" lvl="0" indent="0" algn="l" rtl="0">
              <a:lnSpc>
                <a:spcPct val="117999"/>
              </a:lnSpc>
              <a:spcBef>
                <a:spcPts val="0"/>
              </a:spcBef>
              <a:spcAft>
                <a:spcPts val="0"/>
              </a:spcAft>
              <a:buClr>
                <a:schemeClr val="dk1"/>
              </a:buClr>
              <a:buSzPts val="1100"/>
              <a:buFont typeface="Arial"/>
              <a:buNone/>
            </a:pPr>
            <a:endParaRPr sz="1200">
              <a:solidFill>
                <a:srgbClr val="000000"/>
              </a:solidFill>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r>
              <a:rPr lang="en-GB" sz="1200">
                <a:solidFill>
                  <a:srgbClr val="000000"/>
                </a:solidFill>
                <a:latin typeface="Arial"/>
                <a:ea typeface="Arial"/>
                <a:cs typeface="Arial"/>
                <a:sym typeface="Arial"/>
              </a:rPr>
              <a:t>IATI is funded and governed by its members representing governments, civil </a:t>
            </a:r>
            <a:r>
              <a:rPr lang="en-GB" sz="1200"/>
              <a:t>society</a:t>
            </a:r>
            <a:r>
              <a:rPr lang="en-GB" sz="1200">
                <a:solidFill>
                  <a:srgbClr val="000000"/>
                </a:solidFill>
                <a:latin typeface="Arial"/>
                <a:ea typeface="Arial"/>
                <a:cs typeface="Arial"/>
                <a:sym typeface="Arial"/>
              </a:rPr>
              <a:t> and development and humanitarian organisations across the world. </a:t>
            </a:r>
            <a:endParaRPr sz="1200">
              <a:solidFill>
                <a:srgbClr val="000000"/>
              </a:solidFill>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endParaRPr sz="1200">
              <a:solidFill>
                <a:srgbClr val="000000"/>
              </a:solidFill>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r>
              <a:rPr lang="en-GB" sz="1200" u="sng">
                <a:solidFill>
                  <a:srgbClr val="000000"/>
                </a:solidFill>
                <a:latin typeface="Arial"/>
                <a:ea typeface="Arial"/>
                <a:cs typeface="Arial"/>
                <a:sym typeface="Arial"/>
              </a:rPr>
              <a:t>NOTE TO PRESENTER</a:t>
            </a:r>
            <a:r>
              <a:rPr lang="en-GB"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endParaRPr sz="1200">
              <a:solidFill>
                <a:srgbClr val="000000"/>
              </a:solidFill>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r>
              <a:rPr lang="en-GB" sz="1200">
                <a:solidFill>
                  <a:srgbClr val="000000"/>
                </a:solidFill>
                <a:latin typeface="Arial"/>
                <a:ea typeface="Arial"/>
                <a:cs typeface="Arial"/>
                <a:sym typeface="Arial"/>
              </a:rPr>
              <a:t>For more information on IATI’s governance and members, see </a:t>
            </a:r>
            <a:r>
              <a:rPr lang="en-GB" sz="1200" b="1">
                <a:solidFill>
                  <a:srgbClr val="000000"/>
                </a:solidFill>
                <a:latin typeface="Arial"/>
                <a:ea typeface="Arial"/>
                <a:cs typeface="Arial"/>
                <a:sym typeface="Arial"/>
              </a:rPr>
              <a:t>Presentation 05 Governance and IATI story so far </a:t>
            </a:r>
            <a:r>
              <a:rPr lang="en-GB" sz="1200" b="0">
                <a:solidFill>
                  <a:srgbClr val="000000"/>
                </a:solidFill>
                <a:latin typeface="Arial"/>
                <a:ea typeface="Arial"/>
                <a:cs typeface="Arial"/>
                <a:sym typeface="Arial"/>
              </a:rPr>
              <a:t>(Slides 8</a:t>
            </a:r>
            <a:r>
              <a:rPr lang="en-GB" sz="1200">
                <a:solidFill>
                  <a:srgbClr val="000000"/>
                </a:solidFill>
                <a:latin typeface="Arial"/>
                <a:ea typeface="Arial"/>
                <a:cs typeface="Arial"/>
                <a:sym typeface="Arial"/>
              </a:rPr>
              <a:t>5</a:t>
            </a:r>
            <a:r>
              <a:rPr lang="en-GB" sz="1200">
                <a:latin typeface="Arial"/>
                <a:ea typeface="Arial"/>
                <a:cs typeface="Arial"/>
                <a:sym typeface="Arial"/>
              </a:rPr>
              <a:t>–</a:t>
            </a:r>
            <a:r>
              <a:rPr lang="en-GB" sz="1200" b="0">
                <a:solidFill>
                  <a:srgbClr val="000000"/>
                </a:solidFill>
                <a:latin typeface="Arial"/>
                <a:ea typeface="Arial"/>
                <a:cs typeface="Arial"/>
                <a:sym typeface="Arial"/>
              </a:rPr>
              <a:t>94).</a:t>
            </a:r>
            <a:endParaRPr sz="120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6dd22718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g286dd227182_0_5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None/>
            </a:pPr>
            <a:r>
              <a:rPr lang="en-GB" sz="1200" b="1">
                <a:latin typeface="Arial"/>
                <a:ea typeface="Arial"/>
                <a:cs typeface="Arial"/>
                <a:sym typeface="Arial"/>
              </a:rPr>
              <a:t>What does IATI do? </a:t>
            </a:r>
            <a:endParaRPr sz="1200" b="0" u="none">
              <a:latin typeface="Arial"/>
              <a:ea typeface="Arial"/>
              <a:cs typeface="Arial"/>
              <a:sym typeface="Arial"/>
            </a:endParaRPr>
          </a:p>
          <a:p>
            <a:pPr marL="0" lvl="0" indent="0" algn="l" rtl="0">
              <a:lnSpc>
                <a:spcPct val="117999"/>
              </a:lnSpc>
              <a:spcBef>
                <a:spcPts val="0"/>
              </a:spcBef>
              <a:spcAft>
                <a:spcPts val="0"/>
              </a:spcAft>
              <a:buSzPts val="2200"/>
              <a:buNone/>
            </a:pPr>
            <a:endParaRPr sz="1200" b="0" u="none">
              <a:latin typeface="Arial"/>
              <a:ea typeface="Arial"/>
              <a:cs typeface="Arial"/>
              <a:sym typeface="Arial"/>
            </a:endParaRPr>
          </a:p>
          <a:p>
            <a:pPr marL="171450" lvl="0" indent="-107950" algn="l" rtl="0">
              <a:lnSpc>
                <a:spcPct val="117999"/>
              </a:lnSpc>
              <a:spcBef>
                <a:spcPts val="0"/>
              </a:spcBef>
              <a:spcAft>
                <a:spcPts val="0"/>
              </a:spcAft>
              <a:buSzPts val="1200"/>
              <a:buChar char="●"/>
            </a:pPr>
            <a:r>
              <a:rPr lang="en-GB" sz="1200">
                <a:latin typeface="Arial"/>
                <a:ea typeface="Arial"/>
                <a:cs typeface="Arial"/>
                <a:sym typeface="Arial"/>
              </a:rPr>
              <a:t>IATI works to get al</a:t>
            </a:r>
            <a:r>
              <a:rPr lang="en-GB" sz="1200" b="0" u="none">
                <a:latin typeface="Arial"/>
                <a:ea typeface="Arial"/>
                <a:cs typeface="Arial"/>
                <a:sym typeface="Arial"/>
              </a:rPr>
              <a:t>l organisations involved in addressing international poverty and crises to publish open </a:t>
            </a:r>
            <a:r>
              <a:rPr lang="en-GB" sz="1200" b="0" i="0" u="none">
                <a:latin typeface="Arial"/>
                <a:ea typeface="Arial"/>
                <a:cs typeface="Arial"/>
                <a:sym typeface="Arial"/>
              </a:rPr>
              <a:t>data about their spending and projects. </a:t>
            </a:r>
            <a:r>
              <a:rPr lang="en-GB" sz="1200" u="none">
                <a:latin typeface="Arial"/>
                <a:ea typeface="Arial"/>
                <a:cs typeface="Arial"/>
                <a:sym typeface="Arial"/>
              </a:rPr>
              <a:t>There are many organisations, </a:t>
            </a:r>
            <a:r>
              <a:rPr lang="en-GB" sz="1200">
                <a:latin typeface="Arial"/>
                <a:ea typeface="Arial"/>
                <a:cs typeface="Arial"/>
                <a:sym typeface="Arial"/>
              </a:rPr>
              <a:t>ranging from donor governments to UN agencies to small NGOs operating on the ground. </a:t>
            </a:r>
            <a:endParaRPr sz="1200">
              <a:latin typeface="Arial"/>
              <a:ea typeface="Arial"/>
              <a:cs typeface="Arial"/>
              <a:sym typeface="Arial"/>
            </a:endParaRPr>
          </a:p>
          <a:p>
            <a:pPr marL="0" lvl="0" indent="0" algn="l" rtl="0">
              <a:lnSpc>
                <a:spcPct val="117999"/>
              </a:lnSpc>
              <a:spcBef>
                <a:spcPts val="0"/>
              </a:spcBef>
              <a:spcAft>
                <a:spcPts val="0"/>
              </a:spcAft>
              <a:buSzPts val="2200"/>
              <a:buNone/>
            </a:pPr>
            <a:endParaRPr sz="1200" b="0" i="0" u="none">
              <a:latin typeface="Arial"/>
              <a:ea typeface="Arial"/>
              <a:cs typeface="Arial"/>
              <a:sym typeface="Arial"/>
            </a:endParaRPr>
          </a:p>
          <a:p>
            <a:pPr marL="171450" lvl="0" indent="-107950" algn="l" rtl="0">
              <a:lnSpc>
                <a:spcPct val="117999"/>
              </a:lnSpc>
              <a:spcBef>
                <a:spcPts val="0"/>
              </a:spcBef>
              <a:spcAft>
                <a:spcPts val="0"/>
              </a:spcAft>
              <a:buSzPts val="1200"/>
              <a:buChar char="●"/>
            </a:pPr>
            <a:r>
              <a:rPr lang="en-GB" sz="1200" b="0" i="0" u="none">
                <a:latin typeface="Arial"/>
                <a:ea typeface="Arial"/>
                <a:cs typeface="Arial"/>
                <a:sym typeface="Arial"/>
              </a:rPr>
              <a:t>IATI encourages these organisations to publish their data according to </a:t>
            </a:r>
            <a:r>
              <a:rPr lang="en-GB" sz="1200" u="none">
                <a:latin typeface="Arial"/>
                <a:ea typeface="Arial"/>
                <a:cs typeface="Arial"/>
                <a:sym typeface="Arial"/>
              </a:rPr>
              <a:t>the </a:t>
            </a:r>
            <a:r>
              <a:rPr lang="en-GB" sz="1200" b="1" u="none">
                <a:latin typeface="Arial"/>
                <a:ea typeface="Arial"/>
                <a:cs typeface="Arial"/>
                <a:sym typeface="Arial"/>
              </a:rPr>
              <a:t>IATI Standard</a:t>
            </a:r>
            <a:r>
              <a:rPr lang="en-GB" sz="1200" u="none">
                <a:latin typeface="Arial"/>
                <a:ea typeface="Arial"/>
                <a:cs typeface="Arial"/>
                <a:sym typeface="Arial"/>
              </a:rPr>
              <a:t>. The IATI Standard is a set of rules and guidance for publishing useful development and humanitarian data. </a:t>
            </a:r>
            <a:r>
              <a:rPr lang="en-GB" sz="1200">
                <a:latin typeface="Arial"/>
                <a:ea typeface="Arial"/>
                <a:cs typeface="Arial"/>
                <a:sym typeface="Arial"/>
              </a:rPr>
              <a:t>Once IATI data is published, it is free and open for anyone to access online. </a:t>
            </a:r>
            <a:endParaRPr sz="1200">
              <a:latin typeface="Arial"/>
              <a:ea typeface="Arial"/>
              <a:cs typeface="Arial"/>
              <a:sym typeface="Arial"/>
            </a:endParaRPr>
          </a:p>
          <a:p>
            <a:pPr marL="0" lvl="0" indent="0" algn="l" rtl="0">
              <a:lnSpc>
                <a:spcPct val="117999"/>
              </a:lnSpc>
              <a:spcBef>
                <a:spcPts val="0"/>
              </a:spcBef>
              <a:spcAft>
                <a:spcPts val="0"/>
              </a:spcAft>
              <a:buSzPts val="2200"/>
              <a:buNone/>
            </a:pPr>
            <a:endParaRPr sz="1200" u="none">
              <a:latin typeface="Arial"/>
              <a:ea typeface="Arial"/>
              <a:cs typeface="Arial"/>
              <a:sym typeface="Arial"/>
            </a:endParaRPr>
          </a:p>
          <a:p>
            <a:pPr marL="171450" lvl="0" indent="-107950" algn="l" rtl="0">
              <a:lnSpc>
                <a:spcPct val="117999"/>
              </a:lnSpc>
              <a:spcBef>
                <a:spcPts val="0"/>
              </a:spcBef>
              <a:spcAft>
                <a:spcPts val="0"/>
              </a:spcAft>
              <a:buSzPts val="1200"/>
              <a:buChar char="●"/>
            </a:pPr>
            <a:r>
              <a:rPr lang="en-GB" sz="1200" u="none">
                <a:latin typeface="Arial"/>
                <a:ea typeface="Arial"/>
                <a:cs typeface="Arial"/>
                <a:sym typeface="Arial"/>
              </a:rPr>
              <a:t>IATI then works to ensure this data is used to make the global response to poverty and crises more effective. </a:t>
            </a:r>
            <a:r>
              <a:rPr lang="en-GB" sz="1200">
                <a:latin typeface="Arial"/>
                <a:ea typeface="Arial"/>
                <a:cs typeface="Arial"/>
                <a:sym typeface="Arial"/>
              </a:rPr>
              <a:t>IATI aims to support people working in the international development and humanitarian sectors to access IATI data to make better decisions about the use of resources. This data is also accessible to people holding decision-makers to account. They include journalists, civil society organisations and researchers. </a:t>
            </a:r>
            <a:endParaRPr sz="1200" u="non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86dd227182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g286dd227182_0_5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latin typeface="Arial"/>
                <a:ea typeface="Arial"/>
                <a:cs typeface="Arial"/>
                <a:sym typeface="Arial"/>
              </a:rPr>
              <a:t>Together, IATI publishers help to meet the demand for better development and humanitarian data. There are many advantages of accessing IATI data.</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200">
                <a:latin typeface="Arial"/>
                <a:ea typeface="Arial"/>
                <a:cs typeface="Arial"/>
                <a:sym typeface="Arial"/>
              </a:rPr>
              <a:t>Users can gain:</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GB" sz="1200" b="1">
                <a:latin typeface="Arial"/>
                <a:ea typeface="Arial"/>
                <a:cs typeface="Arial"/>
                <a:sym typeface="Arial"/>
              </a:rPr>
              <a:t>Up-to-date information,</a:t>
            </a:r>
            <a:r>
              <a:rPr lang="en-GB" sz="1200">
                <a:latin typeface="Arial"/>
                <a:ea typeface="Arial"/>
                <a:cs typeface="Arial"/>
                <a:sym typeface="Arial"/>
              </a:rPr>
              <a:t> as publishers are encouraged to refresh their data regularly. In fact all IATI data should be updated at least quarterly, and a growing number of publishers refresh their data monthly. IATI also allows for data to be updated daily, which can be especially useful in a humanitarian emergency.</a:t>
            </a:r>
            <a:endParaRPr sz="1200">
              <a:latin typeface="Arial"/>
              <a:ea typeface="Arial"/>
              <a:cs typeface="Arial"/>
              <a:sym typeface="Arial"/>
            </a:endParaRPr>
          </a:p>
          <a:p>
            <a:pPr marL="152400" lvl="0" indent="0" algn="l" rtl="0">
              <a:lnSpc>
                <a:spcPct val="115000"/>
              </a:lnSpc>
              <a:spcBef>
                <a:spcPts val="0"/>
              </a:spcBef>
              <a:spcAft>
                <a:spcPts val="0"/>
              </a:spcAft>
              <a:buSzPts val="1200"/>
              <a:buFont typeface="Arial"/>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GB" sz="1200" b="1">
                <a:latin typeface="Arial"/>
                <a:ea typeface="Arial"/>
                <a:cs typeface="Arial"/>
                <a:sym typeface="Arial"/>
              </a:rPr>
              <a:t>Data is in one place. </a:t>
            </a:r>
            <a:r>
              <a:rPr lang="en-GB" sz="1200" b="0">
                <a:latin typeface="Arial"/>
                <a:ea typeface="Arial"/>
                <a:cs typeface="Arial"/>
                <a:sym typeface="Arial"/>
              </a:rPr>
              <a:t>Users can find data from over 1000 organisations from IATI. This saves enormous time gathering data from each individual organisation, which can involve looking through many websites, reports or sending requests for information. </a:t>
            </a:r>
            <a:endParaRPr sz="1200">
              <a:latin typeface="Arial"/>
              <a:ea typeface="Arial"/>
              <a:cs typeface="Arial"/>
              <a:sym typeface="Arial"/>
            </a:endParaRPr>
          </a:p>
          <a:p>
            <a:pPr marL="171450" lvl="0" indent="-101600" algn="l" rtl="0">
              <a:lnSpc>
                <a:spcPct val="115000"/>
              </a:lnSpc>
              <a:spcBef>
                <a:spcPts val="0"/>
              </a:spcBef>
              <a:spcAft>
                <a:spcPts val="0"/>
              </a:spcAft>
              <a:buClr>
                <a:schemeClr val="dk1"/>
              </a:buClr>
              <a:buSzPts val="11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GB" sz="1200" b="1">
                <a:latin typeface="Arial"/>
                <a:ea typeface="Arial"/>
                <a:cs typeface="Arial"/>
                <a:sym typeface="Arial"/>
              </a:rPr>
              <a:t>Users can find data on a wide range of resources</a:t>
            </a:r>
            <a:r>
              <a:rPr lang="en-GB" sz="1200">
                <a:latin typeface="Arial"/>
                <a:ea typeface="Arial"/>
                <a:cs typeface="Arial"/>
                <a:sym typeface="Arial"/>
              </a:rPr>
              <a:t>. There are many types of resources that address poverty and crises. IATI includes data about a wide range of resources flowing into developing countries, from foreign aid to private investments, to south-south co-operation and climate finance.</a:t>
            </a:r>
            <a:endParaRPr sz="1200">
              <a:latin typeface="Arial"/>
              <a:ea typeface="Arial"/>
              <a:cs typeface="Arial"/>
              <a:sym typeface="Arial"/>
            </a:endParaRPr>
          </a:p>
          <a:p>
            <a:pPr marL="152400" lvl="0" indent="0" algn="l" rtl="0">
              <a:lnSpc>
                <a:spcPct val="115000"/>
              </a:lnSpc>
              <a:spcBef>
                <a:spcPts val="0"/>
              </a:spcBef>
              <a:spcAft>
                <a:spcPts val="0"/>
              </a:spcAft>
              <a:buSzPts val="1200"/>
              <a:buFont typeface="Arial"/>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GB" sz="1200" b="1">
                <a:latin typeface="Arial"/>
                <a:ea typeface="Arial"/>
                <a:cs typeface="Arial"/>
                <a:sym typeface="Arial"/>
              </a:rPr>
              <a:t>Users can find future spending plans, not just past spending. </a:t>
            </a:r>
            <a:r>
              <a:rPr lang="en-GB" sz="1200" b="0">
                <a:latin typeface="Arial"/>
                <a:ea typeface="Arial"/>
                <a:cs typeface="Arial"/>
                <a:sym typeface="Arial"/>
              </a:rPr>
              <a:t>An increasing number of IATI publishers are sharing their </a:t>
            </a:r>
            <a:r>
              <a:rPr lang="en-GB" sz="1200">
                <a:latin typeface="Arial"/>
                <a:ea typeface="Arial"/>
                <a:cs typeface="Arial"/>
                <a:sym typeface="Arial"/>
              </a:rPr>
              <a:t>spending plans up to 3 years in advance. This data allows governments and other data users to better plan and coordinate future funding and services.</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GB" sz="1200" b="1">
                <a:latin typeface="Arial"/>
                <a:ea typeface="Arial"/>
                <a:cs typeface="Arial"/>
                <a:sym typeface="Arial"/>
              </a:rPr>
              <a:t>Users can compare data from different organisations. </a:t>
            </a:r>
            <a:r>
              <a:rPr lang="en-GB" sz="1200">
                <a:latin typeface="Arial"/>
                <a:ea typeface="Arial"/>
                <a:cs typeface="Arial"/>
                <a:sym typeface="Arial"/>
              </a:rPr>
              <a:t>Every organisation has its own way to capture information, from annual reports to excel spreadsheets and internal databases. Previously, this data was difficult to compare. Now users can access data from many organisations in one format set by the IATI Standard, so it is much easier to compare and analyse.</a:t>
            </a:r>
            <a:endParaRPr sz="1200">
              <a:latin typeface="Arial"/>
              <a:ea typeface="Arial"/>
              <a:cs typeface="Arial"/>
              <a:sym typeface="Arial"/>
            </a:endParaRPr>
          </a:p>
          <a:p>
            <a:pPr marL="457200" lvl="0" indent="-228600" algn="l" rtl="0">
              <a:lnSpc>
                <a:spcPct val="115000"/>
              </a:lnSpc>
              <a:spcBef>
                <a:spcPts val="0"/>
              </a:spcBef>
              <a:spcAft>
                <a:spcPts val="0"/>
              </a:spcAft>
              <a:buSzPts val="1200"/>
              <a:buFont typeface="Arial"/>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GB" sz="1200" b="1">
                <a:latin typeface="Arial"/>
                <a:ea typeface="Arial"/>
                <a:cs typeface="Arial"/>
                <a:sym typeface="Arial"/>
              </a:rPr>
              <a:t>And finally users can find data beyond finances.</a:t>
            </a:r>
            <a:r>
              <a:rPr lang="en-GB" sz="1200">
                <a:latin typeface="Arial"/>
                <a:ea typeface="Arial"/>
                <a:cs typeface="Arial"/>
                <a:sym typeface="Arial"/>
              </a:rPr>
              <a:t> In addition to finances, organisations publish other useful information on their development and humanitarian activities. This includes locations, strategic documents and results. </a:t>
            </a:r>
            <a:endParaRPr sz="1200">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endParaRPr sz="12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6dd227182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g286dd227182_0_69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100"/>
              <a:buFont typeface="Arial"/>
              <a:buNone/>
            </a:pPr>
            <a:r>
              <a:rPr lang="en-GB" sz="1200" b="1">
                <a:latin typeface="Arial"/>
                <a:ea typeface="Arial"/>
                <a:cs typeface="Arial"/>
                <a:sym typeface="Arial"/>
              </a:rPr>
              <a:t>How does the initiative work?</a:t>
            </a:r>
            <a:endParaRPr sz="1200" b="1">
              <a:latin typeface="Arial"/>
              <a:ea typeface="Arial"/>
              <a:cs typeface="Arial"/>
              <a:sym typeface="Arial"/>
            </a:endParaRPr>
          </a:p>
          <a:p>
            <a:pPr marL="0" lvl="0" indent="0" algn="l" rtl="0">
              <a:lnSpc>
                <a:spcPct val="117999"/>
              </a:lnSpc>
              <a:spcBef>
                <a:spcPts val="0"/>
              </a:spcBef>
              <a:spcAft>
                <a:spcPts val="0"/>
              </a:spcAft>
              <a:buClr>
                <a:schemeClr val="dk1"/>
              </a:buClr>
              <a:buSzPts val="1100"/>
              <a:buFont typeface="Arial"/>
              <a:buNone/>
            </a:pPr>
            <a:endParaRPr sz="1200" b="1">
              <a:latin typeface="Arial"/>
              <a:ea typeface="Arial"/>
              <a:cs typeface="Arial"/>
              <a:sym typeface="Arial"/>
            </a:endParaRPr>
          </a:p>
          <a:p>
            <a:pPr marL="0" lvl="0" indent="0" algn="l" rtl="0">
              <a:lnSpc>
                <a:spcPct val="117999"/>
              </a:lnSpc>
              <a:spcBef>
                <a:spcPts val="0"/>
              </a:spcBef>
              <a:spcAft>
                <a:spcPts val="0"/>
              </a:spcAft>
              <a:buClr>
                <a:schemeClr val="dk1"/>
              </a:buClr>
              <a:buSzPts val="1100"/>
              <a:buFont typeface="Arial"/>
              <a:buNone/>
            </a:pPr>
            <a:r>
              <a:rPr lang="en-GB" sz="1200">
                <a:latin typeface="Arial"/>
                <a:ea typeface="Arial"/>
                <a:cs typeface="Arial"/>
                <a:sym typeface="Arial"/>
              </a:rPr>
              <a:t>IATI works to support organisations to publish and use IATI data. Here is a summary of their work:</a:t>
            </a:r>
            <a:endParaRPr sz="1200" b="0" u="none">
              <a:latin typeface="Arial"/>
              <a:ea typeface="Arial"/>
              <a:cs typeface="Arial"/>
              <a:sym typeface="Arial"/>
            </a:endParaRPr>
          </a:p>
          <a:p>
            <a:pPr marL="0" lvl="0" indent="0" algn="l" rtl="0">
              <a:lnSpc>
                <a:spcPct val="117999"/>
              </a:lnSpc>
              <a:spcBef>
                <a:spcPts val="0"/>
              </a:spcBef>
              <a:spcAft>
                <a:spcPts val="0"/>
              </a:spcAft>
              <a:buClr>
                <a:schemeClr val="dk1"/>
              </a:buClr>
              <a:buSzPts val="1100"/>
              <a:buFont typeface="Arial"/>
              <a:buNone/>
            </a:pPr>
            <a:endParaRPr sz="1200" b="0" u="none">
              <a:latin typeface="Arial"/>
              <a:ea typeface="Arial"/>
              <a:cs typeface="Arial"/>
              <a:sym typeface="Arial"/>
            </a:endParaRPr>
          </a:p>
          <a:p>
            <a:pPr marL="171450" lvl="0" indent="-171450" algn="l" rtl="0">
              <a:lnSpc>
                <a:spcPct val="117999"/>
              </a:lnSpc>
              <a:spcBef>
                <a:spcPts val="0"/>
              </a:spcBef>
              <a:spcAft>
                <a:spcPts val="0"/>
              </a:spcAft>
              <a:buClr>
                <a:schemeClr val="dk1"/>
              </a:buClr>
              <a:buSzPts val="1200"/>
              <a:buChar char="●"/>
            </a:pPr>
            <a:r>
              <a:rPr lang="en-GB" sz="1200" b="1">
                <a:latin typeface="Arial"/>
                <a:ea typeface="Arial"/>
                <a:cs typeface="Arial"/>
                <a:sym typeface="Arial"/>
              </a:rPr>
              <a:t>Firstly, they manage the IATI Standard.</a:t>
            </a:r>
            <a:r>
              <a:rPr lang="en-GB" sz="1200" b="0">
                <a:latin typeface="Arial"/>
                <a:ea typeface="Arial"/>
                <a:cs typeface="Arial"/>
                <a:sym typeface="Arial"/>
              </a:rPr>
              <a:t> </a:t>
            </a:r>
            <a:r>
              <a:rPr lang="en-GB" sz="1200">
                <a:latin typeface="Arial"/>
                <a:ea typeface="Arial"/>
                <a:cs typeface="Arial"/>
                <a:sym typeface="Arial"/>
              </a:rPr>
              <a:t>IATI’s core work has involved creating, and now maintaining the IATI Standard. This includes providing information on the rules and guidance of the IATI Standard and managing its changes and upgrades. </a:t>
            </a:r>
            <a:endParaRPr sz="1200">
              <a:latin typeface="Arial"/>
              <a:ea typeface="Arial"/>
              <a:cs typeface="Arial"/>
              <a:sym typeface="Arial"/>
            </a:endParaRPr>
          </a:p>
          <a:p>
            <a:pPr marL="228600" lvl="0" indent="-158750" algn="l" rtl="0">
              <a:lnSpc>
                <a:spcPct val="117999"/>
              </a:lnSpc>
              <a:spcBef>
                <a:spcPts val="0"/>
              </a:spcBef>
              <a:spcAft>
                <a:spcPts val="0"/>
              </a:spcAft>
              <a:buClr>
                <a:schemeClr val="dk1"/>
              </a:buClr>
              <a:buSzPts val="1100"/>
              <a:buFont typeface="Arial"/>
              <a:buNone/>
            </a:pPr>
            <a:endParaRPr sz="1200" b="0" u="none">
              <a:latin typeface="Arial"/>
              <a:ea typeface="Arial"/>
              <a:cs typeface="Arial"/>
              <a:sym typeface="Arial"/>
            </a:endParaRPr>
          </a:p>
          <a:p>
            <a:pPr marL="171450" lvl="0" indent="-171450" algn="l" rtl="0">
              <a:lnSpc>
                <a:spcPct val="117999"/>
              </a:lnSpc>
              <a:spcBef>
                <a:spcPts val="0"/>
              </a:spcBef>
              <a:spcAft>
                <a:spcPts val="0"/>
              </a:spcAft>
              <a:buClr>
                <a:schemeClr val="dk1"/>
              </a:buClr>
              <a:buSzPts val="1200"/>
              <a:buChar char="●"/>
            </a:pPr>
            <a:r>
              <a:rPr lang="en-GB" sz="1200" b="1">
                <a:latin typeface="Arial"/>
                <a:ea typeface="Arial"/>
                <a:cs typeface="Arial"/>
                <a:sym typeface="Arial"/>
              </a:rPr>
              <a:t>IATI provides online tools and a helpdesk </a:t>
            </a:r>
            <a:r>
              <a:rPr lang="en-GB" sz="1200">
                <a:latin typeface="Arial"/>
                <a:ea typeface="Arial"/>
                <a:cs typeface="Arial"/>
                <a:sym typeface="Arial"/>
              </a:rPr>
              <a:t>to support organisations publish, improve and use data.</a:t>
            </a:r>
            <a:endParaRPr sz="1200">
              <a:latin typeface="Arial"/>
              <a:ea typeface="Arial"/>
              <a:cs typeface="Arial"/>
              <a:sym typeface="Arial"/>
            </a:endParaRPr>
          </a:p>
          <a:p>
            <a:pPr marL="0" lvl="0" indent="0" algn="l" rtl="0">
              <a:lnSpc>
                <a:spcPct val="117999"/>
              </a:lnSpc>
              <a:spcBef>
                <a:spcPts val="0"/>
              </a:spcBef>
              <a:spcAft>
                <a:spcPts val="0"/>
              </a:spcAft>
              <a:buClr>
                <a:schemeClr val="dk1"/>
              </a:buClr>
              <a:buSzPts val="1100"/>
              <a:buNone/>
            </a:pPr>
            <a:endParaRPr sz="1200">
              <a:latin typeface="Arial"/>
              <a:ea typeface="Arial"/>
              <a:cs typeface="Arial"/>
              <a:sym typeface="Arial"/>
            </a:endParaRPr>
          </a:p>
          <a:p>
            <a:pPr marL="171450" lvl="0" indent="-171450" algn="l" rtl="0">
              <a:lnSpc>
                <a:spcPct val="117999"/>
              </a:lnSpc>
              <a:spcBef>
                <a:spcPts val="0"/>
              </a:spcBef>
              <a:spcAft>
                <a:spcPts val="0"/>
              </a:spcAft>
              <a:buClr>
                <a:schemeClr val="dk1"/>
              </a:buClr>
              <a:buSzPts val="1200"/>
              <a:buChar char="●"/>
            </a:pPr>
            <a:r>
              <a:rPr lang="en-GB" sz="1200" b="1">
                <a:latin typeface="Arial"/>
                <a:ea typeface="Arial"/>
                <a:cs typeface="Arial"/>
                <a:sym typeface="Arial"/>
              </a:rPr>
              <a:t>IATI delivers outreach activities</a:t>
            </a:r>
            <a:r>
              <a:rPr lang="en-GB" sz="1200">
                <a:latin typeface="Arial"/>
                <a:ea typeface="Arial"/>
                <a:cs typeface="Arial"/>
                <a:sym typeface="Arial"/>
              </a:rPr>
              <a:t> such as training workshops to support developing country governments and other stakeholders to use IATI data in their work.</a:t>
            </a:r>
            <a:endParaRPr sz="1200">
              <a:latin typeface="Arial"/>
              <a:ea typeface="Arial"/>
              <a:cs typeface="Arial"/>
              <a:sym typeface="Arial"/>
            </a:endParaRPr>
          </a:p>
          <a:p>
            <a:pPr marL="228600" lvl="0" indent="-158750" algn="l" rtl="0">
              <a:lnSpc>
                <a:spcPct val="117999"/>
              </a:lnSpc>
              <a:spcBef>
                <a:spcPts val="0"/>
              </a:spcBef>
              <a:spcAft>
                <a:spcPts val="0"/>
              </a:spcAft>
              <a:buClr>
                <a:schemeClr val="dk1"/>
              </a:buClr>
              <a:buSzPts val="1100"/>
              <a:buFont typeface="Arial"/>
              <a:buNone/>
            </a:pPr>
            <a:endParaRPr sz="1200" b="0" u="none">
              <a:latin typeface="Arial"/>
              <a:ea typeface="Arial"/>
              <a:cs typeface="Arial"/>
              <a:sym typeface="Arial"/>
            </a:endParaRPr>
          </a:p>
          <a:p>
            <a:pPr marL="171450" lvl="0" indent="-171450" algn="l" rtl="0">
              <a:lnSpc>
                <a:spcPct val="117999"/>
              </a:lnSpc>
              <a:spcBef>
                <a:spcPts val="0"/>
              </a:spcBef>
              <a:spcAft>
                <a:spcPts val="0"/>
              </a:spcAft>
              <a:buClr>
                <a:schemeClr val="dk1"/>
              </a:buClr>
              <a:buSzPts val="1200"/>
              <a:buChar char="●"/>
            </a:pPr>
            <a:r>
              <a:rPr lang="en-GB" sz="1200" b="1">
                <a:latin typeface="Arial"/>
                <a:ea typeface="Arial"/>
                <a:cs typeface="Arial"/>
                <a:sym typeface="Arial"/>
              </a:rPr>
              <a:t>IATI engages with global development and humanitarian communities</a:t>
            </a:r>
            <a:r>
              <a:rPr lang="en-GB" sz="1200" b="0">
                <a:latin typeface="Arial"/>
                <a:ea typeface="Arial"/>
                <a:cs typeface="Arial"/>
                <a:sym typeface="Arial"/>
              </a:rPr>
              <a:t> </a:t>
            </a:r>
            <a:r>
              <a:rPr lang="en-GB" sz="1200">
                <a:latin typeface="Arial"/>
                <a:ea typeface="Arial"/>
                <a:cs typeface="Arial"/>
                <a:sym typeface="Arial"/>
              </a:rPr>
              <a:t>to increase the commitment to transparency across the world. For example, IATI engaged with the UN World Humanitarian Forum in 2016. At the event, many governments and organisations committed to publish data on their spending using the IATI Standard within 2 years. </a:t>
            </a:r>
            <a:endParaRPr sz="1200">
              <a:latin typeface="Arial"/>
              <a:ea typeface="Arial"/>
              <a:cs typeface="Arial"/>
              <a:sym typeface="Arial"/>
            </a:endParaRPr>
          </a:p>
          <a:p>
            <a:pPr marL="228600" lvl="0" indent="-158750" algn="l" rtl="0">
              <a:lnSpc>
                <a:spcPct val="117999"/>
              </a:lnSpc>
              <a:spcBef>
                <a:spcPts val="0"/>
              </a:spcBef>
              <a:spcAft>
                <a:spcPts val="0"/>
              </a:spcAft>
              <a:buClr>
                <a:schemeClr val="dk1"/>
              </a:buClr>
              <a:buSzPts val="1100"/>
              <a:buFont typeface="Arial"/>
              <a:buNone/>
            </a:pPr>
            <a:endParaRPr sz="1200" b="0" u="none">
              <a:latin typeface="Arial"/>
              <a:ea typeface="Arial"/>
              <a:cs typeface="Arial"/>
              <a:sym typeface="Arial"/>
            </a:endParaRPr>
          </a:p>
          <a:p>
            <a:pPr marL="171450" lvl="0" indent="-171450" algn="l" rtl="0">
              <a:lnSpc>
                <a:spcPct val="117999"/>
              </a:lnSpc>
              <a:spcBef>
                <a:spcPts val="0"/>
              </a:spcBef>
              <a:spcAft>
                <a:spcPts val="0"/>
              </a:spcAft>
              <a:buClr>
                <a:schemeClr val="dk1"/>
              </a:buClr>
              <a:buSzPts val="1200"/>
              <a:buChar char="●"/>
            </a:pPr>
            <a:r>
              <a:rPr lang="en-GB" sz="1200" b="1">
                <a:latin typeface="Arial"/>
                <a:ea typeface="Arial"/>
                <a:cs typeface="Arial"/>
                <a:sym typeface="Arial"/>
              </a:rPr>
              <a:t>And, IATI fosters its community of external technical experts and providers. </a:t>
            </a:r>
            <a:r>
              <a:rPr lang="en-GB" sz="1200" b="0">
                <a:latin typeface="Arial"/>
                <a:ea typeface="Arial"/>
                <a:cs typeface="Arial"/>
                <a:sym typeface="Arial"/>
              </a:rPr>
              <a:t>This community provides additional IATI products and services to help hundreds of organisations publish and use IATI data.  </a:t>
            </a:r>
            <a:endParaRPr sz="12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e968d31ce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g25e968d31ce_0_6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1100"/>
              <a:buFont typeface="Arial"/>
              <a:buNone/>
            </a:pPr>
            <a:r>
              <a:rPr lang="en-GB" sz="1200" b="1">
                <a:latin typeface="Arial"/>
                <a:ea typeface="Arial"/>
                <a:cs typeface="Arial"/>
                <a:sym typeface="Arial"/>
              </a:rPr>
              <a:t>Presentation 0</a:t>
            </a:r>
            <a:r>
              <a:rPr lang="en-GB" sz="1200" b="1"/>
              <a:t>2</a:t>
            </a:r>
            <a:r>
              <a:rPr lang="en-GB" sz="1200" b="1">
                <a:latin typeface="Arial"/>
                <a:ea typeface="Arial"/>
                <a:cs typeface="Arial"/>
                <a:sym typeface="Arial"/>
              </a:rPr>
              <a:t> Introduction</a:t>
            </a:r>
            <a:r>
              <a:rPr lang="en-GB" sz="1200">
                <a:latin typeface="Arial"/>
                <a:ea typeface="Arial"/>
                <a:cs typeface="Arial"/>
                <a:sym typeface="Arial"/>
              </a:rPr>
              <a:t> – this presentation provides a basic overview of </a:t>
            </a:r>
            <a:r>
              <a:rPr lang="en-GB" sz="1200"/>
              <a:t>the process of preparing and publishing IATI data</a:t>
            </a:r>
            <a:r>
              <a:rPr lang="en-GB" sz="1200">
                <a:latin typeface="Arial"/>
                <a:ea typeface="Arial"/>
                <a:cs typeface="Arial"/>
                <a:sym typeface="Arial"/>
              </a:rPr>
              <a:t> </a:t>
            </a:r>
            <a:endParaRPr sz="12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5e968d31c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g25e968d31ce_0_27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200"/>
              <a:buNone/>
            </a:pPr>
            <a:r>
              <a:rPr lang="en-GB" sz="1200">
                <a:latin typeface="Arial"/>
                <a:ea typeface="Arial"/>
                <a:cs typeface="Arial"/>
                <a:sym typeface="Arial"/>
              </a:rPr>
              <a:t>IATI has helped achieve major transparency in development and humanitarian resources and results. Here is a short timeline to explain how. </a:t>
            </a:r>
            <a:endParaRPr sz="1200">
              <a:latin typeface="Arial"/>
              <a:ea typeface="Arial"/>
              <a:cs typeface="Arial"/>
              <a:sym typeface="Arial"/>
            </a:endParaRPr>
          </a:p>
          <a:p>
            <a:pPr marL="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IATI was launched in 2008 at the Third High Level Forum on Aid Effectiveness in Accra, Ghana. The initiative was launched by 14 founding governments and development agencies. </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In 2011 IATI members agreed version 1 of the IATI Standard and the UK government became the first organisation to publish its aid spending using the Standard. </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Later in 2011 the IATI Standard was endorsed in a major international development commitment called the ‘Busan Partnership Agreement’. This led to a huge increase in the number of development agencies publishing their aid spending to IATI. </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In 2012, the 100th organisation began publishing their data to IATI.</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In 2013, the Democratic Republic of the Congo was the first recipient government to start using IATI data.</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In 2014, version 2 of the IATI Standard was published, adding more rigour to the Standard and allowing publishers to provide better quality data.</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In 2016, the international humanitarian community endorsed the IATI Standard in the Grand Bargain Agreement signed at the first UN World Humanitarian Summit. This agreement led to an increase in humanitarian organisations publishing their spending and projects to IATI. </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By May 2018 three governments (the UK, Netherlands and Belgium) had enforced rules for organisations receiving government aid to start publishing data on their spending to IATI. </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In 2019, IATI had reached 90 members and 1000 publishers.</a:t>
            </a:r>
            <a:endParaRPr sz="1200">
              <a:latin typeface="Arial"/>
              <a:ea typeface="Arial"/>
              <a:cs typeface="Arial"/>
              <a:sym typeface="Arial"/>
            </a:endParaRPr>
          </a:p>
          <a:p>
            <a:pPr marL="457200" lvl="0" indent="0" algn="l" rtl="0">
              <a:lnSpc>
                <a:spcPct val="115000"/>
              </a:lnSpc>
              <a:spcBef>
                <a:spcPts val="0"/>
              </a:spcBef>
              <a:spcAft>
                <a:spcPts val="0"/>
              </a:spcAft>
              <a:buSzPts val="2200"/>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latin typeface="Arial"/>
                <a:ea typeface="Arial"/>
                <a:cs typeface="Arial"/>
                <a:sym typeface="Arial"/>
              </a:rPr>
              <a:t>Today, data on the spending over 1 million development and humanitarian projects can be accessed through IATI. </a:t>
            </a:r>
            <a:endParaRPr sz="1200">
              <a:latin typeface="Arial"/>
              <a:ea typeface="Arial"/>
              <a:cs typeface="Arial"/>
              <a:sym typeface="Arial"/>
            </a:endParaRPr>
          </a:p>
          <a:p>
            <a:pPr marL="0" lvl="0" indent="0" algn="l" rtl="0">
              <a:lnSpc>
                <a:spcPct val="115000"/>
              </a:lnSpc>
              <a:spcBef>
                <a:spcPts val="0"/>
              </a:spcBef>
              <a:spcAft>
                <a:spcPts val="0"/>
              </a:spcAft>
              <a:buSzPts val="2200"/>
              <a:buNone/>
            </a:pPr>
            <a:endParaRPr sz="1200">
              <a:latin typeface="Arial"/>
              <a:ea typeface="Arial"/>
              <a:cs typeface="Arial"/>
              <a:sym typeface="Arial"/>
            </a:endParaRPr>
          </a:p>
          <a:p>
            <a:pPr marL="0" lvl="0" indent="0" algn="l" rtl="0">
              <a:lnSpc>
                <a:spcPct val="115000"/>
              </a:lnSpc>
              <a:spcBef>
                <a:spcPts val="0"/>
              </a:spcBef>
              <a:spcAft>
                <a:spcPts val="0"/>
              </a:spcAft>
              <a:buSzPts val="2200"/>
              <a:buNone/>
            </a:pPr>
            <a:r>
              <a:rPr lang="en-GB" sz="1200">
                <a:latin typeface="Arial"/>
                <a:ea typeface="Arial"/>
                <a:cs typeface="Arial"/>
                <a:sym typeface="Arial"/>
              </a:rPr>
              <a:t>More information about IATI’s story so far can be found on IATI’s website: </a:t>
            </a:r>
            <a:r>
              <a:rPr lang="en-GB" sz="1200"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iatistandard.org/en/about/iati-history/</a:t>
            </a:r>
            <a:r>
              <a:rPr lang="en-GB" sz="1200">
                <a:latin typeface="Arial"/>
                <a:ea typeface="Arial"/>
                <a:cs typeface="Arial"/>
                <a:sym typeface="Arial"/>
              </a:rPr>
              <a:t>.</a:t>
            </a:r>
            <a:endParaRPr sz="12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6dd227182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0" name="Google Shape;480;g286dd227182_0_13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1100"/>
              <a:buFont typeface="Arial"/>
              <a:buNone/>
            </a:pPr>
            <a:r>
              <a:rPr lang="en-GB" sz="1200" b="1">
                <a:latin typeface="Arial"/>
                <a:ea typeface="Arial"/>
                <a:cs typeface="Arial"/>
                <a:sym typeface="Arial"/>
              </a:rPr>
              <a:t>What data can be found in IATI?</a:t>
            </a:r>
            <a:endParaRPr sz="1200">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endParaRPr sz="1200">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r>
              <a:rPr lang="en-GB" sz="1200">
                <a:latin typeface="Arial"/>
                <a:ea typeface="Arial"/>
                <a:cs typeface="Arial"/>
                <a:sym typeface="Arial"/>
              </a:rPr>
              <a:t>IATI sets out what data is required by IATI in the </a:t>
            </a:r>
            <a:r>
              <a:rPr lang="en-GB" sz="1200" b="1">
                <a:latin typeface="Arial"/>
                <a:ea typeface="Arial"/>
                <a:cs typeface="Arial"/>
                <a:sym typeface="Arial"/>
              </a:rPr>
              <a:t>IATI Standard</a:t>
            </a:r>
            <a:r>
              <a:rPr lang="en-GB" sz="1200" b="0">
                <a:latin typeface="Arial"/>
                <a:ea typeface="Arial"/>
                <a:cs typeface="Arial"/>
                <a:sym typeface="Arial"/>
              </a:rPr>
              <a:t>. This is</a:t>
            </a:r>
            <a:r>
              <a:rPr lang="en-GB" sz="1200">
                <a:latin typeface="Arial"/>
                <a:ea typeface="Arial"/>
                <a:cs typeface="Arial"/>
                <a:sym typeface="Arial"/>
              </a:rPr>
              <a:t> a set of rules and guidance for publishing useful development and humanitarian data. </a:t>
            </a:r>
            <a:endParaRPr>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endParaRPr sz="1200">
              <a:latin typeface="Arial"/>
              <a:ea typeface="Arial"/>
              <a:cs typeface="Arial"/>
              <a:sym typeface="Arial"/>
            </a:endParaRPr>
          </a:p>
          <a:p>
            <a:pPr marL="171450" marR="0" lvl="0" indent="-171450" algn="l" rtl="0">
              <a:lnSpc>
                <a:spcPct val="117999"/>
              </a:lnSpc>
              <a:spcBef>
                <a:spcPts val="0"/>
              </a:spcBef>
              <a:spcAft>
                <a:spcPts val="0"/>
              </a:spcAft>
              <a:buClr>
                <a:schemeClr val="dk1"/>
              </a:buClr>
              <a:buSzPts val="1100"/>
              <a:buChar char="●"/>
            </a:pPr>
            <a:r>
              <a:rPr lang="en-GB" sz="1200">
                <a:latin typeface="Arial"/>
                <a:ea typeface="Arial"/>
                <a:cs typeface="Arial"/>
                <a:sym typeface="Arial"/>
              </a:rPr>
              <a:t>The IATI Standard sets out what data to publish on </a:t>
            </a:r>
            <a:r>
              <a:rPr lang="en-GB" sz="1200" b="0">
                <a:latin typeface="Arial"/>
                <a:ea typeface="Arial"/>
                <a:cs typeface="Arial"/>
                <a:sym typeface="Arial"/>
              </a:rPr>
              <a:t>finances</a:t>
            </a:r>
            <a:r>
              <a:rPr lang="en-GB" sz="1200" b="1">
                <a:latin typeface="Arial"/>
                <a:ea typeface="Arial"/>
                <a:cs typeface="Arial"/>
                <a:sym typeface="Arial"/>
              </a:rPr>
              <a:t>.</a:t>
            </a:r>
            <a:r>
              <a:rPr lang="en-GB" sz="1200">
                <a:latin typeface="Arial"/>
                <a:ea typeface="Arial"/>
                <a:cs typeface="Arial"/>
                <a:sym typeface="Arial"/>
              </a:rPr>
              <a:t> This includes an organisation’s </a:t>
            </a:r>
            <a:r>
              <a:rPr lang="en-GB" sz="1200" b="1">
                <a:latin typeface="Arial"/>
                <a:ea typeface="Arial"/>
                <a:cs typeface="Arial"/>
                <a:sym typeface="Arial"/>
              </a:rPr>
              <a:t>past spending</a:t>
            </a:r>
            <a:r>
              <a:rPr lang="en-GB" sz="1200">
                <a:latin typeface="Arial"/>
                <a:ea typeface="Arial"/>
                <a:cs typeface="Arial"/>
                <a:sym typeface="Arial"/>
              </a:rPr>
              <a:t> and what they are </a:t>
            </a:r>
            <a:r>
              <a:rPr lang="en-GB" sz="1200" b="1">
                <a:latin typeface="Arial"/>
                <a:ea typeface="Arial"/>
                <a:cs typeface="Arial"/>
                <a:sym typeface="Arial"/>
              </a:rPr>
              <a:t>budgeting</a:t>
            </a:r>
            <a:r>
              <a:rPr lang="en-GB" sz="1200">
                <a:latin typeface="Arial"/>
                <a:ea typeface="Arial"/>
                <a:cs typeface="Arial"/>
                <a:sym typeface="Arial"/>
              </a:rPr>
              <a:t> to spend in the future. </a:t>
            </a:r>
            <a:endParaRPr sz="1200">
              <a:latin typeface="Arial"/>
              <a:ea typeface="Arial"/>
              <a:cs typeface="Arial"/>
              <a:sym typeface="Arial"/>
            </a:endParaRPr>
          </a:p>
          <a:p>
            <a:pPr marL="171450" marR="0" lvl="0" indent="-171450" algn="l" rtl="0">
              <a:lnSpc>
                <a:spcPct val="117999"/>
              </a:lnSpc>
              <a:spcBef>
                <a:spcPts val="0"/>
              </a:spcBef>
              <a:spcAft>
                <a:spcPts val="0"/>
              </a:spcAft>
              <a:buClr>
                <a:schemeClr val="dk1"/>
              </a:buClr>
              <a:buSzPts val="1100"/>
              <a:buChar char="●"/>
            </a:pPr>
            <a:r>
              <a:rPr lang="en-GB" sz="1200">
                <a:latin typeface="Arial"/>
                <a:ea typeface="Arial"/>
                <a:cs typeface="Arial"/>
                <a:sym typeface="Arial"/>
              </a:rPr>
              <a:t>As well as financial data, the IATI Standard allows organisations to publish other useful information about their development and humanitarian work. This ranges from the </a:t>
            </a:r>
            <a:r>
              <a:rPr lang="en-GB" sz="1200" b="1">
                <a:latin typeface="Arial"/>
                <a:ea typeface="Arial"/>
                <a:cs typeface="Arial"/>
                <a:sym typeface="Arial"/>
              </a:rPr>
              <a:t>locations</a:t>
            </a:r>
            <a:r>
              <a:rPr lang="en-GB" sz="1200">
                <a:latin typeface="Arial"/>
                <a:ea typeface="Arial"/>
                <a:cs typeface="Arial"/>
                <a:sym typeface="Arial"/>
              </a:rPr>
              <a:t> of their projects, associated </a:t>
            </a:r>
            <a:r>
              <a:rPr lang="en-GB" sz="1200" b="1">
                <a:latin typeface="Arial"/>
                <a:ea typeface="Arial"/>
                <a:cs typeface="Arial"/>
                <a:sym typeface="Arial"/>
              </a:rPr>
              <a:t>strategic</a:t>
            </a:r>
            <a:r>
              <a:rPr lang="en-GB" sz="1200">
                <a:latin typeface="Arial"/>
                <a:ea typeface="Arial"/>
                <a:cs typeface="Arial"/>
                <a:sym typeface="Arial"/>
              </a:rPr>
              <a:t> </a:t>
            </a:r>
            <a:r>
              <a:rPr lang="en-GB" sz="1200" b="1">
                <a:latin typeface="Arial"/>
                <a:ea typeface="Arial"/>
                <a:cs typeface="Arial"/>
                <a:sym typeface="Arial"/>
              </a:rPr>
              <a:t>documents</a:t>
            </a:r>
            <a:r>
              <a:rPr lang="en-GB" sz="1200">
                <a:latin typeface="Arial"/>
                <a:ea typeface="Arial"/>
                <a:cs typeface="Arial"/>
                <a:sym typeface="Arial"/>
              </a:rPr>
              <a:t> and the </a:t>
            </a:r>
            <a:r>
              <a:rPr lang="en-GB" sz="1200" b="1">
                <a:latin typeface="Arial"/>
                <a:ea typeface="Arial"/>
                <a:cs typeface="Arial"/>
                <a:sym typeface="Arial"/>
              </a:rPr>
              <a:t>results</a:t>
            </a:r>
            <a:r>
              <a:rPr lang="en-GB" sz="1200">
                <a:latin typeface="Arial"/>
                <a:ea typeface="Arial"/>
                <a:cs typeface="Arial"/>
                <a:sym typeface="Arial"/>
              </a:rPr>
              <a:t> that have been achieved. Publishers can also classify their data in useful ways, for example by adding the </a:t>
            </a:r>
            <a:r>
              <a:rPr lang="en-GB" sz="1200" b="1">
                <a:latin typeface="Arial"/>
                <a:ea typeface="Arial"/>
                <a:cs typeface="Arial"/>
                <a:sym typeface="Arial"/>
              </a:rPr>
              <a:t>sector</a:t>
            </a:r>
            <a:r>
              <a:rPr lang="en-GB" sz="1200">
                <a:latin typeface="Arial"/>
                <a:ea typeface="Arial"/>
                <a:cs typeface="Arial"/>
                <a:sym typeface="Arial"/>
              </a:rPr>
              <a:t> they are working in (such as basic health care or primary education). </a:t>
            </a:r>
            <a:endParaRPr>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endParaRPr sz="1200">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r>
              <a:rPr lang="en-GB" sz="1200">
                <a:latin typeface="Arial"/>
                <a:ea typeface="Arial"/>
                <a:cs typeface="Arial"/>
                <a:sym typeface="Arial"/>
              </a:rPr>
              <a:t>The IATI Standard was initially designed based on a consultation in 2009 with over 70 governments and 50 civil society organisations across the world. Respondents provided valuable insights on what data they found difficult to gain. The IATI Standard was created based on what data they said they needed to make effective decisions and improve the accountability of aid and other external resource flows. </a:t>
            </a:r>
            <a:endParaRPr>
              <a:latin typeface="Arial"/>
              <a:ea typeface="Arial"/>
              <a:cs typeface="Arial"/>
              <a:sym typeface="Arial"/>
            </a:endParaRPr>
          </a:p>
          <a:p>
            <a:pPr marL="0" marR="0" lvl="0" indent="0" algn="l" rtl="0">
              <a:lnSpc>
                <a:spcPct val="117999"/>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17999"/>
              </a:lnSpc>
              <a:spcBef>
                <a:spcPts val="0"/>
              </a:spcBef>
              <a:spcAft>
                <a:spcPts val="0"/>
              </a:spcAft>
              <a:buClr>
                <a:schemeClr val="dk1"/>
              </a:buClr>
              <a:buSzPts val="1100"/>
              <a:buFont typeface="Arial"/>
              <a:buNone/>
            </a:pPr>
            <a:r>
              <a:rPr lang="en-GB" sz="1200">
                <a:latin typeface="Arial"/>
                <a:ea typeface="Arial"/>
                <a:cs typeface="Arial"/>
                <a:sym typeface="Arial"/>
              </a:rPr>
              <a:t>Since the IATI Standard was launched in 2011, it has been upgraded several times to ensure it keeps up with the changing data demands from the development and humanitarian communities.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1">
  <p:cSld name="TITLE_1">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52" name="Google Shape;52;p13"/>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53" name="Google Shape;53;p13"/>
          <p:cNvSpPr txBox="1">
            <a:spLocks noGrp="1"/>
          </p:cNvSpPr>
          <p:nvPr>
            <p:ph type="ctrTitle"/>
          </p:nvPr>
        </p:nvSpPr>
        <p:spPr>
          <a:xfrm>
            <a:off x="2531229" y="2444475"/>
            <a:ext cx="4066800" cy="741300"/>
          </a:xfrm>
          <a:prstGeom prst="rect">
            <a:avLst/>
          </a:prstGeom>
          <a:noFill/>
          <a:ln>
            <a:noFill/>
          </a:ln>
        </p:spPr>
        <p:txBody>
          <a:bodyPr spcFirstLastPara="1" wrap="square" lIns="34275" tIns="17150" rIns="34275" bIns="17150" anchor="b" anchorCtr="0">
            <a:normAutofit/>
          </a:bodyPr>
          <a:lstStyle>
            <a:lvl1pPr lvl="0" algn="ctr" rtl="0">
              <a:lnSpc>
                <a:spcPct val="100000"/>
              </a:lnSpc>
              <a:spcBef>
                <a:spcPts val="0"/>
              </a:spcBef>
              <a:spcAft>
                <a:spcPts val="0"/>
              </a:spcAft>
              <a:buSzPts val="500"/>
              <a:buNone/>
              <a:defRPr sz="2300">
                <a:solidFill>
                  <a:schemeClr val="accent1"/>
                </a:solidFill>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54" name="Google Shape;54;p13"/>
          <p:cNvSpPr txBox="1">
            <a:spLocks noGrp="1"/>
          </p:cNvSpPr>
          <p:nvPr>
            <p:ph type="body" idx="1"/>
          </p:nvPr>
        </p:nvSpPr>
        <p:spPr>
          <a:xfrm>
            <a:off x="2531229" y="3484562"/>
            <a:ext cx="4066800" cy="972900"/>
          </a:xfrm>
          <a:prstGeom prst="rect">
            <a:avLst/>
          </a:prstGeom>
          <a:noFill/>
          <a:ln>
            <a:noFill/>
          </a:ln>
        </p:spPr>
        <p:txBody>
          <a:bodyPr spcFirstLastPara="1" wrap="square" lIns="34275" tIns="17150" rIns="34275" bIns="17150" anchor="t" anchorCtr="0">
            <a:normAutofit/>
          </a:bodyPr>
          <a:lstStyle>
            <a:lvl1pPr marL="457200" lvl="0" indent="-228600" algn="ctr" rtl="0">
              <a:lnSpc>
                <a:spcPct val="100000"/>
              </a:lnSpc>
              <a:spcBef>
                <a:spcPts val="100"/>
              </a:spcBef>
              <a:spcAft>
                <a:spcPts val="0"/>
              </a:spcAft>
              <a:buSzPts val="1200"/>
              <a:buNone/>
              <a:defRPr sz="1200">
                <a:solidFill>
                  <a:schemeClr val="accent1"/>
                </a:solidFill>
              </a:defRPr>
            </a:lvl1pPr>
            <a:lvl2pPr marL="914400" lvl="1" indent="-228600" algn="ctr" rtl="0">
              <a:lnSpc>
                <a:spcPct val="100000"/>
              </a:lnSpc>
              <a:spcBef>
                <a:spcPts val="100"/>
              </a:spcBef>
              <a:spcAft>
                <a:spcPts val="0"/>
              </a:spcAft>
              <a:buSzPts val="1200"/>
              <a:buNone/>
              <a:defRPr sz="1200">
                <a:solidFill>
                  <a:schemeClr val="accent1"/>
                </a:solidFill>
              </a:defRPr>
            </a:lvl2pPr>
            <a:lvl3pPr marL="1371600" lvl="2" indent="-228600" algn="ctr" rtl="0">
              <a:lnSpc>
                <a:spcPct val="100000"/>
              </a:lnSpc>
              <a:spcBef>
                <a:spcPts val="100"/>
              </a:spcBef>
              <a:spcAft>
                <a:spcPts val="0"/>
              </a:spcAft>
              <a:buSzPts val="1200"/>
              <a:buNone/>
              <a:defRPr sz="1200">
                <a:solidFill>
                  <a:schemeClr val="accent1"/>
                </a:solidFill>
              </a:defRPr>
            </a:lvl3pPr>
            <a:lvl4pPr marL="1828800" lvl="3" indent="-228600" algn="ctr" rtl="0">
              <a:lnSpc>
                <a:spcPct val="100000"/>
              </a:lnSpc>
              <a:spcBef>
                <a:spcPts val="100"/>
              </a:spcBef>
              <a:spcAft>
                <a:spcPts val="0"/>
              </a:spcAft>
              <a:buSzPts val="1200"/>
              <a:buNone/>
              <a:defRPr sz="1200">
                <a:solidFill>
                  <a:schemeClr val="accent1"/>
                </a:solidFill>
              </a:defRPr>
            </a:lvl4pPr>
            <a:lvl5pPr marL="2286000" lvl="4" indent="-228600" algn="ctr" rtl="0">
              <a:lnSpc>
                <a:spcPct val="100000"/>
              </a:lnSpc>
              <a:spcBef>
                <a:spcPts val="100"/>
              </a:spcBef>
              <a:spcAft>
                <a:spcPts val="0"/>
              </a:spcAft>
              <a:buSzPts val="1200"/>
              <a:buNone/>
              <a:defRPr sz="1200">
                <a:solidFill>
                  <a:schemeClr val="accent1"/>
                </a:solidFill>
              </a:defRPr>
            </a:lvl5pPr>
            <a:lvl6pPr marL="2743200" lvl="5" indent="-228600" algn="l" rtl="0">
              <a:lnSpc>
                <a:spcPct val="100000"/>
              </a:lnSpc>
              <a:spcBef>
                <a:spcPts val="100"/>
              </a:spcBef>
              <a:spcAft>
                <a:spcPts val="0"/>
              </a:spcAft>
              <a:buSzPts val="500"/>
              <a:buNone/>
              <a:defRPr/>
            </a:lvl6pPr>
            <a:lvl7pPr marL="3200400" lvl="6" indent="-228600" algn="l" rtl="0">
              <a:lnSpc>
                <a:spcPct val="100000"/>
              </a:lnSpc>
              <a:spcBef>
                <a:spcPts val="0"/>
              </a:spcBef>
              <a:spcAft>
                <a:spcPts val="0"/>
              </a:spcAft>
              <a:buSzPts val="500"/>
              <a:buNone/>
              <a:defRPr/>
            </a:lvl7pPr>
            <a:lvl8pPr marL="3657600" lvl="7" indent="-228600" algn="l" rtl="0">
              <a:lnSpc>
                <a:spcPct val="100000"/>
              </a:lnSpc>
              <a:spcBef>
                <a:spcPts val="0"/>
              </a:spcBef>
              <a:spcAft>
                <a:spcPts val="0"/>
              </a:spcAft>
              <a:buSzPts val="500"/>
              <a:buNone/>
              <a:defRPr/>
            </a:lvl8pPr>
            <a:lvl9pPr marL="4114800" lvl="8" indent="-228600" algn="l" rtl="0">
              <a:lnSpc>
                <a:spcPct val="100000"/>
              </a:lnSpc>
              <a:spcBef>
                <a:spcPts val="0"/>
              </a:spcBef>
              <a:spcAft>
                <a:spcPts val="0"/>
              </a:spcAft>
              <a:buSzPts val="500"/>
              <a:buNone/>
              <a:defRPr/>
            </a:lvl9pPr>
          </a:lstStyle>
          <a:p>
            <a:endParaRPr/>
          </a:p>
        </p:txBody>
      </p:sp>
      <p:pic>
        <p:nvPicPr>
          <p:cNvPr id="55" name="Google Shape;55;p13"/>
          <p:cNvPicPr preferRelativeResize="0"/>
          <p:nvPr/>
        </p:nvPicPr>
        <p:blipFill rotWithShape="1">
          <a:blip r:embed="rId3">
            <a:alphaModFix/>
          </a:blip>
          <a:srcRect r="7842" b="47448"/>
          <a:stretch/>
        </p:blipFill>
        <p:spPr>
          <a:xfrm>
            <a:off x="5550717" y="3094480"/>
            <a:ext cx="3605788" cy="2056050"/>
          </a:xfrm>
          <a:prstGeom prst="rect">
            <a:avLst/>
          </a:prstGeom>
          <a:noFill/>
          <a:ln>
            <a:noFill/>
          </a:ln>
        </p:spPr>
      </p:pic>
      <p:pic>
        <p:nvPicPr>
          <p:cNvPr id="56" name="Google Shape;56;p13"/>
          <p:cNvPicPr preferRelativeResize="0"/>
          <p:nvPr/>
        </p:nvPicPr>
        <p:blipFill rotWithShape="1">
          <a:blip r:embed="rId4">
            <a:alphaModFix/>
          </a:blip>
          <a:srcRect t="249" r="2486"/>
          <a:stretch/>
        </p:blipFill>
        <p:spPr>
          <a:xfrm>
            <a:off x="5853537" y="0"/>
            <a:ext cx="3302967" cy="2567943"/>
          </a:xfrm>
          <a:prstGeom prst="rect">
            <a:avLst/>
          </a:prstGeom>
          <a:noFill/>
          <a:ln>
            <a:noFill/>
          </a:ln>
        </p:spPr>
      </p:pic>
      <p:pic>
        <p:nvPicPr>
          <p:cNvPr id="57" name="Google Shape;57;p13"/>
          <p:cNvPicPr preferRelativeResize="0"/>
          <p:nvPr/>
        </p:nvPicPr>
        <p:blipFill rotWithShape="1">
          <a:blip r:embed="rId4">
            <a:alphaModFix/>
          </a:blip>
          <a:srcRect r="43547"/>
          <a:stretch/>
        </p:blipFill>
        <p:spPr>
          <a:xfrm rot="10800000">
            <a:off x="-2" y="2567943"/>
            <a:ext cx="1912045" cy="2574414"/>
          </a:xfrm>
          <a:prstGeom prst="rect">
            <a:avLst/>
          </a:prstGeom>
          <a:noFill/>
          <a:ln>
            <a:noFill/>
          </a:ln>
        </p:spPr>
      </p:pic>
      <p:pic>
        <p:nvPicPr>
          <p:cNvPr id="58" name="Google Shape;58;p13"/>
          <p:cNvPicPr preferRelativeResize="0"/>
          <p:nvPr/>
        </p:nvPicPr>
        <p:blipFill rotWithShape="1">
          <a:blip r:embed="rId5">
            <a:alphaModFix/>
          </a:blip>
          <a:srcRect/>
          <a:stretch/>
        </p:blipFill>
        <p:spPr>
          <a:xfrm>
            <a:off x="2330966" y="560004"/>
            <a:ext cx="4586689" cy="1968069"/>
          </a:xfrm>
          <a:prstGeom prst="rect">
            <a:avLst/>
          </a:prstGeom>
          <a:noFill/>
          <a:ln>
            <a:noFill/>
          </a:ln>
        </p:spPr>
      </p:pic>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Inner">
  <p:cSld name="Divider Slide">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61" name="Google Shape;61;p14"/>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2" name="Google Shape;62;p14"/>
          <p:cNvSpPr txBox="1">
            <a:spLocks noGrp="1"/>
          </p:cNvSpPr>
          <p:nvPr>
            <p:ph type="title"/>
          </p:nvPr>
        </p:nvSpPr>
        <p:spPr>
          <a:xfrm>
            <a:off x="307181" y="1576747"/>
            <a:ext cx="8515500" cy="777300"/>
          </a:xfrm>
          <a:prstGeom prst="rect">
            <a:avLst/>
          </a:prstGeom>
          <a:noFill/>
          <a:ln>
            <a:noFill/>
          </a:ln>
        </p:spPr>
        <p:txBody>
          <a:bodyPr spcFirstLastPara="1" wrap="square" lIns="34275" tIns="17150" rIns="34275" bIns="17150" anchor="b" anchorCtr="0">
            <a:normAutofit/>
          </a:bodyPr>
          <a:lstStyle>
            <a:lvl1pPr lvl="0" algn="ctr" rtl="0">
              <a:lnSpc>
                <a:spcPct val="100000"/>
              </a:lnSpc>
              <a:spcBef>
                <a:spcPts val="0"/>
              </a:spcBef>
              <a:spcAft>
                <a:spcPts val="0"/>
              </a:spcAft>
              <a:buSzPts val="500"/>
              <a:buNone/>
              <a:defRPr sz="3800" cap="none"/>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63" name="Google Shape;63;p14"/>
          <p:cNvSpPr txBox="1">
            <a:spLocks noGrp="1"/>
          </p:cNvSpPr>
          <p:nvPr>
            <p:ph type="body" idx="1"/>
          </p:nvPr>
        </p:nvSpPr>
        <p:spPr>
          <a:xfrm>
            <a:off x="307181" y="2327581"/>
            <a:ext cx="8515500" cy="595500"/>
          </a:xfrm>
          <a:prstGeom prst="rect">
            <a:avLst/>
          </a:prstGeom>
          <a:noFill/>
          <a:ln>
            <a:noFill/>
          </a:ln>
        </p:spPr>
        <p:txBody>
          <a:bodyPr spcFirstLastPara="1" wrap="square" lIns="34275" tIns="17150" rIns="34275" bIns="17150" anchor="t" anchorCtr="0">
            <a:normAutofit/>
          </a:bodyPr>
          <a:lstStyle>
            <a:lvl1pPr marL="457200" lvl="0" indent="-228600" algn="ctr" rtl="0">
              <a:lnSpc>
                <a:spcPct val="100000"/>
              </a:lnSpc>
              <a:spcBef>
                <a:spcPts val="100"/>
              </a:spcBef>
              <a:spcAft>
                <a:spcPts val="0"/>
              </a:spcAft>
              <a:buSzPts val="1100"/>
              <a:buNone/>
              <a:defRPr sz="2000" b="0" i="0" u="none" strike="noStrike" cap="none">
                <a:solidFill>
                  <a:schemeClr val="accent1"/>
                </a:solidFill>
                <a:latin typeface="Arial"/>
                <a:ea typeface="Arial"/>
                <a:cs typeface="Arial"/>
                <a:sym typeface="Arial"/>
              </a:defRPr>
            </a:lvl1pPr>
            <a:lvl2pPr marL="914400" lvl="1" indent="-228600" algn="l" rtl="0">
              <a:lnSpc>
                <a:spcPct val="100000"/>
              </a:lnSpc>
              <a:spcBef>
                <a:spcPts val="100"/>
              </a:spcBef>
              <a:spcAft>
                <a:spcPts val="0"/>
              </a:spcAft>
              <a:buSzPts val="1100"/>
              <a:buNone/>
              <a:defRPr sz="2000" b="1" i="0" u="none" strike="noStrike" cap="none">
                <a:solidFill>
                  <a:schemeClr val="accent1"/>
                </a:solidFill>
                <a:latin typeface="Arial"/>
                <a:ea typeface="Arial"/>
                <a:cs typeface="Arial"/>
                <a:sym typeface="Arial"/>
              </a:defRPr>
            </a:lvl2pPr>
            <a:lvl3pPr marL="1371600" lvl="2" indent="-228600" algn="l" rtl="0">
              <a:lnSpc>
                <a:spcPct val="100000"/>
              </a:lnSpc>
              <a:spcBef>
                <a:spcPts val="100"/>
              </a:spcBef>
              <a:spcAft>
                <a:spcPts val="0"/>
              </a:spcAft>
              <a:buSzPts val="1100"/>
              <a:buNone/>
              <a:defRPr sz="2000" b="1" i="0" u="none" strike="noStrike" cap="none">
                <a:solidFill>
                  <a:schemeClr val="accent1"/>
                </a:solidFill>
                <a:latin typeface="Arial"/>
                <a:ea typeface="Arial"/>
                <a:cs typeface="Arial"/>
                <a:sym typeface="Arial"/>
              </a:defRPr>
            </a:lvl3pPr>
            <a:lvl4pPr marL="1828800" lvl="3" indent="-228600" algn="l" rtl="0">
              <a:lnSpc>
                <a:spcPct val="100000"/>
              </a:lnSpc>
              <a:spcBef>
                <a:spcPts val="100"/>
              </a:spcBef>
              <a:spcAft>
                <a:spcPts val="0"/>
              </a:spcAft>
              <a:buSzPts val="1100"/>
              <a:buNone/>
              <a:defRPr sz="2000" b="1" i="0" u="none" strike="noStrike" cap="none">
                <a:solidFill>
                  <a:schemeClr val="accent1"/>
                </a:solidFill>
                <a:latin typeface="Arial"/>
                <a:ea typeface="Arial"/>
                <a:cs typeface="Arial"/>
                <a:sym typeface="Arial"/>
              </a:defRPr>
            </a:lvl4pPr>
            <a:lvl5pPr marL="2286000" lvl="4" indent="-228600" algn="l" rtl="0">
              <a:lnSpc>
                <a:spcPct val="100000"/>
              </a:lnSpc>
              <a:spcBef>
                <a:spcPts val="100"/>
              </a:spcBef>
              <a:spcAft>
                <a:spcPts val="0"/>
              </a:spcAft>
              <a:buSzPts val="1100"/>
              <a:buNone/>
              <a:defRPr sz="2000" b="1" i="0" u="none" strike="noStrike" cap="none">
                <a:solidFill>
                  <a:schemeClr val="accent1"/>
                </a:solidFill>
                <a:latin typeface="Arial"/>
                <a:ea typeface="Arial"/>
                <a:cs typeface="Arial"/>
                <a:sym typeface="Arial"/>
              </a:defRPr>
            </a:lvl5pPr>
            <a:lvl6pPr marL="2743200" lvl="5" indent="-228600" algn="l" rtl="0">
              <a:lnSpc>
                <a:spcPct val="100000"/>
              </a:lnSpc>
              <a:spcBef>
                <a:spcPts val="100"/>
              </a:spcBef>
              <a:spcAft>
                <a:spcPts val="0"/>
              </a:spcAft>
              <a:buSzPts val="500"/>
              <a:buNone/>
              <a:defRPr/>
            </a:lvl6pPr>
            <a:lvl7pPr marL="3200400" lvl="6" indent="-228600" algn="l" rtl="0">
              <a:lnSpc>
                <a:spcPct val="100000"/>
              </a:lnSpc>
              <a:spcBef>
                <a:spcPts val="0"/>
              </a:spcBef>
              <a:spcAft>
                <a:spcPts val="0"/>
              </a:spcAft>
              <a:buSzPts val="500"/>
              <a:buNone/>
              <a:defRPr/>
            </a:lvl7pPr>
            <a:lvl8pPr marL="3657600" lvl="7" indent="-228600" algn="l" rtl="0">
              <a:lnSpc>
                <a:spcPct val="100000"/>
              </a:lnSpc>
              <a:spcBef>
                <a:spcPts val="0"/>
              </a:spcBef>
              <a:spcAft>
                <a:spcPts val="0"/>
              </a:spcAft>
              <a:buSzPts val="500"/>
              <a:buNone/>
              <a:defRPr/>
            </a:lvl8pPr>
            <a:lvl9pPr marL="4114800" lvl="8" indent="-228600" algn="l" rtl="0">
              <a:lnSpc>
                <a:spcPct val="100000"/>
              </a:lnSpc>
              <a:spcBef>
                <a:spcPts val="0"/>
              </a:spcBef>
              <a:spcAft>
                <a:spcPts val="0"/>
              </a:spcAft>
              <a:buSzPts val="500"/>
              <a:buNone/>
              <a:defRPr/>
            </a:lvl9pPr>
          </a:lstStyle>
          <a:p>
            <a:endParaRPr/>
          </a:p>
        </p:txBody>
      </p:sp>
      <p:pic>
        <p:nvPicPr>
          <p:cNvPr id="64" name="Google Shape;64;p14"/>
          <p:cNvPicPr preferRelativeResize="0"/>
          <p:nvPr/>
        </p:nvPicPr>
        <p:blipFill rotWithShape="1">
          <a:blip r:embed="rId3">
            <a:alphaModFix/>
          </a:blip>
          <a:srcRect t="249" r="2486"/>
          <a:stretch/>
        </p:blipFill>
        <p:spPr>
          <a:xfrm>
            <a:off x="5272088" y="0"/>
            <a:ext cx="3884416" cy="3020002"/>
          </a:xfrm>
          <a:prstGeom prst="rect">
            <a:avLst/>
          </a:prstGeom>
          <a:noFill/>
          <a:ln>
            <a:noFill/>
          </a:ln>
        </p:spPr>
      </p:pic>
      <p:pic>
        <p:nvPicPr>
          <p:cNvPr id="65" name="Google Shape;65;p14"/>
          <p:cNvPicPr preferRelativeResize="0"/>
          <p:nvPr/>
        </p:nvPicPr>
        <p:blipFill rotWithShape="1">
          <a:blip r:embed="rId3">
            <a:alphaModFix/>
          </a:blip>
          <a:srcRect r="43547"/>
          <a:stretch/>
        </p:blipFill>
        <p:spPr>
          <a:xfrm rot="10800000">
            <a:off x="0" y="2483775"/>
            <a:ext cx="1980753" cy="2666926"/>
          </a:xfrm>
          <a:prstGeom prst="rect">
            <a:avLst/>
          </a:prstGeom>
          <a:noFill/>
          <a:ln>
            <a:noFill/>
          </a:ln>
        </p:spPr>
      </p:pic>
      <p:sp>
        <p:nvSpPr>
          <p:cNvPr id="66" name="Google Shape;66;p14"/>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67" name="Google Shape;67;p14"/>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lvl="0" algn="ctr" rtl="0">
              <a:lnSpc>
                <a:spcPct val="100000"/>
              </a:lnSpc>
              <a:spcBef>
                <a:spcPts val="0"/>
              </a:spcBef>
              <a:spcAft>
                <a:spcPts val="0"/>
              </a:spcAft>
              <a:buSzPts val="500"/>
              <a:buNone/>
              <a:defRPr sz="700">
                <a:solidFill>
                  <a:schemeClr val="lt1"/>
                </a:solidFill>
              </a:defRPr>
            </a:lvl1pPr>
            <a:lvl2pPr lvl="1" algn="l" rtl="0">
              <a:lnSpc>
                <a:spcPct val="100000"/>
              </a:lnSpc>
              <a:spcBef>
                <a:spcPts val="0"/>
              </a:spcBef>
              <a:spcAft>
                <a:spcPts val="0"/>
              </a:spcAft>
              <a:buSzPts val="500"/>
              <a:buNone/>
              <a:defRPr sz="500"/>
            </a:lvl2pPr>
            <a:lvl3pPr lvl="2" algn="l" rtl="0">
              <a:lnSpc>
                <a:spcPct val="100000"/>
              </a:lnSpc>
              <a:spcBef>
                <a:spcPts val="0"/>
              </a:spcBef>
              <a:spcAft>
                <a:spcPts val="0"/>
              </a:spcAft>
              <a:buSzPts val="500"/>
              <a:buNone/>
              <a:defRPr sz="500"/>
            </a:lvl3pPr>
            <a:lvl4pPr lvl="3" algn="l" rtl="0">
              <a:lnSpc>
                <a:spcPct val="100000"/>
              </a:lnSpc>
              <a:spcBef>
                <a:spcPts val="0"/>
              </a:spcBef>
              <a:spcAft>
                <a:spcPts val="0"/>
              </a:spcAft>
              <a:buSzPts val="500"/>
              <a:buNone/>
              <a:defRPr sz="500"/>
            </a:lvl4pPr>
            <a:lvl5pPr lvl="4" algn="l" rtl="0">
              <a:lnSpc>
                <a:spcPct val="100000"/>
              </a:lnSpc>
              <a:spcBef>
                <a:spcPts val="0"/>
              </a:spcBef>
              <a:spcAft>
                <a:spcPts val="0"/>
              </a:spcAft>
              <a:buSzPts val="500"/>
              <a:buNone/>
              <a:defRPr sz="500"/>
            </a:lvl5pPr>
            <a:lvl6pPr lvl="5" algn="l" rtl="0">
              <a:lnSpc>
                <a:spcPct val="100000"/>
              </a:lnSpc>
              <a:spcBef>
                <a:spcPts val="0"/>
              </a:spcBef>
              <a:spcAft>
                <a:spcPts val="0"/>
              </a:spcAft>
              <a:buSzPts val="500"/>
              <a:buNone/>
              <a:defRPr sz="500"/>
            </a:lvl6pPr>
            <a:lvl7pPr lvl="6" algn="l" rtl="0">
              <a:lnSpc>
                <a:spcPct val="100000"/>
              </a:lnSpc>
              <a:spcBef>
                <a:spcPts val="0"/>
              </a:spcBef>
              <a:spcAft>
                <a:spcPts val="0"/>
              </a:spcAft>
              <a:buSzPts val="500"/>
              <a:buNone/>
              <a:defRPr sz="500"/>
            </a:lvl7pPr>
            <a:lvl8pPr lvl="7" algn="l" rtl="0">
              <a:lnSpc>
                <a:spcPct val="100000"/>
              </a:lnSpc>
              <a:spcBef>
                <a:spcPts val="0"/>
              </a:spcBef>
              <a:spcAft>
                <a:spcPts val="0"/>
              </a:spcAft>
              <a:buSzPts val="500"/>
              <a:buNone/>
              <a:defRPr sz="500"/>
            </a:lvl8pPr>
            <a:lvl9pPr lvl="8" algn="l" rtl="0">
              <a:lnSpc>
                <a:spcPct val="100000"/>
              </a:lnSpc>
              <a:spcBef>
                <a:spcPts val="0"/>
              </a:spcBef>
              <a:spcAft>
                <a:spcPts val="0"/>
              </a:spcAft>
              <a:buSzPts val="500"/>
              <a:buNone/>
              <a:defRPr sz="500"/>
            </a:lvl9pPr>
          </a:lstStyle>
          <a:p>
            <a:endParaRPr/>
          </a:p>
        </p:txBody>
      </p:sp>
      <p:sp>
        <p:nvSpPr>
          <p:cNvPr id="68" name="Google Shape;68;p14"/>
          <p:cNvSpPr txBox="1"/>
          <p:nvPr/>
        </p:nvSpPr>
        <p:spPr>
          <a:xfrm>
            <a:off x="307181" y="4838412"/>
            <a:ext cx="2098200" cy="1779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B80"/>
              </a:buClr>
              <a:buSzPts val="200"/>
              <a:buFont typeface="Arial"/>
              <a:buNone/>
            </a:pPr>
            <a:r>
              <a:rPr lang="en-GB" sz="700" b="0" i="0" u="none" strike="noStrike" cap="none">
                <a:solidFill>
                  <a:schemeClr val="lt1"/>
                </a:solidFill>
                <a:latin typeface="Arial"/>
                <a:ea typeface="Arial"/>
                <a:cs typeface="Arial"/>
                <a:sym typeface="Arial"/>
              </a:rPr>
              <a:t>International Aid Transparency Initiative</a:t>
            </a:r>
            <a:endParaRPr sz="5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ner 1">
  <p:cSld name="1_Inner">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2">
            <a:alphaModFix/>
          </a:blip>
          <a:srcRect b="8734"/>
          <a:stretch/>
        </p:blipFill>
        <p:spPr>
          <a:xfrm>
            <a:off x="0" y="0"/>
            <a:ext cx="9156504" cy="4700587"/>
          </a:xfrm>
          <a:prstGeom prst="rect">
            <a:avLst/>
          </a:prstGeom>
          <a:noFill/>
          <a:ln>
            <a:noFill/>
          </a:ln>
        </p:spPr>
      </p:pic>
      <p:sp>
        <p:nvSpPr>
          <p:cNvPr id="71" name="Google Shape;71;p15"/>
          <p:cNvSpPr/>
          <p:nvPr/>
        </p:nvSpPr>
        <p:spPr>
          <a:xfrm>
            <a:off x="0" y="0"/>
            <a:ext cx="9156600" cy="470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72" name="Google Shape;72;p15"/>
          <p:cNvPicPr preferRelativeResize="0"/>
          <p:nvPr/>
        </p:nvPicPr>
        <p:blipFill rotWithShape="1">
          <a:blip r:embed="rId3">
            <a:alphaModFix/>
          </a:blip>
          <a:srcRect t="249" r="2486"/>
          <a:stretch/>
        </p:blipFill>
        <p:spPr>
          <a:xfrm>
            <a:off x="6923696" y="0"/>
            <a:ext cx="2232810" cy="1735931"/>
          </a:xfrm>
          <a:prstGeom prst="rect">
            <a:avLst/>
          </a:prstGeom>
          <a:noFill/>
          <a:ln>
            <a:noFill/>
          </a:ln>
        </p:spPr>
      </p:pic>
      <p:sp>
        <p:nvSpPr>
          <p:cNvPr id="73" name="Google Shape;73;p15"/>
          <p:cNvSpPr txBox="1">
            <a:spLocks noGrp="1"/>
          </p:cNvSpPr>
          <p:nvPr>
            <p:ph type="title"/>
          </p:nvPr>
        </p:nvSpPr>
        <p:spPr>
          <a:xfrm>
            <a:off x="307181" y="307182"/>
            <a:ext cx="8515500" cy="777300"/>
          </a:xfrm>
          <a:prstGeom prst="rect">
            <a:avLst/>
          </a:prstGeom>
          <a:noFill/>
          <a:ln>
            <a:noFill/>
          </a:ln>
        </p:spPr>
        <p:txBody>
          <a:bodyPr spcFirstLastPara="1" wrap="square" lIns="34275" tIns="17150" rIns="34275" bIns="17150" anchor="b" anchorCtr="0">
            <a:normAutofit/>
          </a:bodyPr>
          <a:lstStyle>
            <a:lvl1pPr lvl="0" algn="ctr" rtl="0">
              <a:lnSpc>
                <a:spcPct val="100000"/>
              </a:lnSpc>
              <a:spcBef>
                <a:spcPts val="0"/>
              </a:spcBef>
              <a:spcAft>
                <a:spcPts val="0"/>
              </a:spcAft>
              <a:buSzPts val="5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74" name="Google Shape;74;p15"/>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75" name="Google Shape;75;p15"/>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SzPts val="500"/>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ner 2">
  <p:cSld name="Inner">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07181" y="307182"/>
            <a:ext cx="8515500" cy="777300"/>
          </a:xfrm>
          <a:prstGeom prst="rect">
            <a:avLst/>
          </a:prstGeom>
          <a:noFill/>
          <a:ln>
            <a:noFill/>
          </a:ln>
        </p:spPr>
        <p:txBody>
          <a:bodyPr spcFirstLastPara="1" wrap="square" lIns="34275" tIns="17150" rIns="34275" bIns="17150" anchor="b" anchorCtr="0">
            <a:normAutofit/>
          </a:bodyPr>
          <a:lstStyle>
            <a:lvl1pPr lvl="0" algn="ctr" rtl="0">
              <a:lnSpc>
                <a:spcPct val="100000"/>
              </a:lnSpc>
              <a:spcBef>
                <a:spcPts val="0"/>
              </a:spcBef>
              <a:spcAft>
                <a:spcPts val="0"/>
              </a:spcAft>
              <a:buSzPts val="5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78" name="Google Shape;78;p16"/>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79" name="Google Shape;79;p16"/>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SzPts val="500"/>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ner 3">
  <p:cSld name="Inner_1">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07181" y="307182"/>
            <a:ext cx="8515500" cy="576000"/>
          </a:xfrm>
          <a:prstGeom prst="rect">
            <a:avLst/>
          </a:prstGeom>
          <a:noFill/>
          <a:ln>
            <a:noFill/>
          </a:ln>
        </p:spPr>
        <p:txBody>
          <a:bodyPr spcFirstLastPara="1" wrap="square" lIns="34275" tIns="17150" rIns="34275" bIns="17150" anchor="ctr" anchorCtr="0">
            <a:normAutofit/>
          </a:bodyPr>
          <a:lstStyle>
            <a:lvl1pPr lvl="0" algn="l" rtl="0">
              <a:lnSpc>
                <a:spcPct val="100000"/>
              </a:lnSpc>
              <a:spcBef>
                <a:spcPts val="0"/>
              </a:spcBef>
              <a:spcAft>
                <a:spcPts val="0"/>
              </a:spcAft>
              <a:buSzPts val="5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cxnSp>
        <p:nvCxnSpPr>
          <p:cNvPr id="82" name="Google Shape;82;p17"/>
          <p:cNvCxnSpPr/>
          <p:nvPr/>
        </p:nvCxnSpPr>
        <p:spPr>
          <a:xfrm>
            <a:off x="324264" y="883060"/>
            <a:ext cx="951300" cy="0"/>
          </a:xfrm>
          <a:prstGeom prst="straightConnector1">
            <a:avLst/>
          </a:prstGeom>
          <a:noFill/>
          <a:ln w="19050" cap="flat" cmpd="sng">
            <a:solidFill>
              <a:schemeClr val="accent1"/>
            </a:solidFill>
            <a:prstDash val="solid"/>
            <a:round/>
            <a:headEnd type="none" w="sm" len="sm"/>
            <a:tailEnd type="none" w="sm" len="sm"/>
          </a:ln>
        </p:spPr>
      </p:cxnSp>
      <p:sp>
        <p:nvSpPr>
          <p:cNvPr id="83" name="Google Shape;83;p17"/>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84" name="Google Shape;84;p17"/>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SzPts val="500"/>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ver 1 1">
  <p:cSld name="1_Cover 1">
    <p:bg>
      <p:bgPr>
        <a:solidFill>
          <a:schemeClr val="lt1"/>
        </a:solidFill>
        <a:effectLst/>
      </p:bgPr>
    </p:bg>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87" name="Google Shape;87;p18"/>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88" name="Google Shape;88;p18"/>
          <p:cNvPicPr preferRelativeResize="0"/>
          <p:nvPr/>
        </p:nvPicPr>
        <p:blipFill rotWithShape="1">
          <a:blip r:embed="rId3">
            <a:alphaModFix/>
          </a:blip>
          <a:srcRect/>
          <a:stretch/>
        </p:blipFill>
        <p:spPr>
          <a:xfrm rot="10800000">
            <a:off x="1129079" y="-601984"/>
            <a:ext cx="5814950" cy="5814950"/>
          </a:xfrm>
          <a:prstGeom prst="rect">
            <a:avLst/>
          </a:prstGeom>
          <a:noFill/>
          <a:ln>
            <a:noFill/>
          </a:ln>
        </p:spPr>
      </p:pic>
      <p:pic>
        <p:nvPicPr>
          <p:cNvPr id="89" name="Google Shape;89;p18"/>
          <p:cNvPicPr preferRelativeResize="0"/>
          <p:nvPr/>
        </p:nvPicPr>
        <p:blipFill rotWithShape="1">
          <a:blip r:embed="rId4">
            <a:alphaModFix/>
          </a:blip>
          <a:srcRect/>
          <a:stretch/>
        </p:blipFill>
        <p:spPr>
          <a:xfrm>
            <a:off x="2749658" y="838200"/>
            <a:ext cx="3644685" cy="3616649"/>
          </a:xfrm>
          <a:prstGeom prst="rect">
            <a:avLst/>
          </a:prstGeom>
          <a:noFill/>
          <a:ln>
            <a:noFill/>
          </a:ln>
        </p:spPr>
      </p:pic>
      <p:pic>
        <p:nvPicPr>
          <p:cNvPr id="90" name="Google Shape;90;p18"/>
          <p:cNvPicPr preferRelativeResize="0"/>
          <p:nvPr/>
        </p:nvPicPr>
        <p:blipFill rotWithShape="1">
          <a:blip r:embed="rId5">
            <a:alphaModFix/>
          </a:blip>
          <a:srcRect t="249" r="2486"/>
          <a:stretch/>
        </p:blipFill>
        <p:spPr>
          <a:xfrm>
            <a:off x="5853537" y="0"/>
            <a:ext cx="3302967" cy="2567943"/>
          </a:xfrm>
          <a:prstGeom prst="rect">
            <a:avLst/>
          </a:prstGeom>
          <a:noFill/>
          <a:ln>
            <a:noFill/>
          </a:ln>
        </p:spPr>
      </p:pic>
      <p:pic>
        <p:nvPicPr>
          <p:cNvPr id="91" name="Google Shape;91;p18"/>
          <p:cNvPicPr preferRelativeResize="0"/>
          <p:nvPr/>
        </p:nvPicPr>
        <p:blipFill rotWithShape="1">
          <a:blip r:embed="rId5">
            <a:alphaModFix/>
          </a:blip>
          <a:srcRect r="43547"/>
          <a:stretch/>
        </p:blipFill>
        <p:spPr>
          <a:xfrm rot="10800000">
            <a:off x="-2" y="2567943"/>
            <a:ext cx="1912045" cy="2574414"/>
          </a:xfrm>
          <a:prstGeom prst="rect">
            <a:avLst/>
          </a:prstGeom>
          <a:noFill/>
          <a:ln>
            <a:noFill/>
          </a:ln>
        </p:spPr>
      </p:pic>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ver 1 2">
  <p:cSld name="TITLE_2">
    <p:bg>
      <p:bgPr>
        <a:solidFill>
          <a:schemeClr val="lt1"/>
        </a:solidFill>
        <a:effectLst/>
      </p:bgPr>
    </p:bg>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94" name="Google Shape;94;p19"/>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95" name="Google Shape;95;p19"/>
          <p:cNvSpPr txBox="1">
            <a:spLocks noGrp="1"/>
          </p:cNvSpPr>
          <p:nvPr>
            <p:ph type="ctrTitle"/>
          </p:nvPr>
        </p:nvSpPr>
        <p:spPr>
          <a:xfrm>
            <a:off x="2531229" y="2444475"/>
            <a:ext cx="4066800" cy="741300"/>
          </a:xfrm>
          <a:prstGeom prst="rect">
            <a:avLst/>
          </a:prstGeom>
          <a:noFill/>
          <a:ln>
            <a:noFill/>
          </a:ln>
        </p:spPr>
        <p:txBody>
          <a:bodyPr spcFirstLastPara="1" wrap="square" lIns="34275" tIns="17150" rIns="34275" bIns="17150" anchor="b" anchorCtr="0">
            <a:normAutofit/>
          </a:bodyPr>
          <a:lstStyle>
            <a:lvl1pPr lvl="0" algn="ctr" rtl="0">
              <a:lnSpc>
                <a:spcPct val="100000"/>
              </a:lnSpc>
              <a:spcBef>
                <a:spcPts val="0"/>
              </a:spcBef>
              <a:spcAft>
                <a:spcPts val="0"/>
              </a:spcAft>
              <a:buSzPts val="500"/>
              <a:buNone/>
              <a:defRPr sz="2300">
                <a:solidFill>
                  <a:schemeClr val="accent1"/>
                </a:solidFill>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96" name="Google Shape;96;p19"/>
          <p:cNvSpPr txBox="1">
            <a:spLocks noGrp="1"/>
          </p:cNvSpPr>
          <p:nvPr>
            <p:ph type="body" idx="1"/>
          </p:nvPr>
        </p:nvSpPr>
        <p:spPr>
          <a:xfrm>
            <a:off x="2531229" y="3484562"/>
            <a:ext cx="4066800" cy="972900"/>
          </a:xfrm>
          <a:prstGeom prst="rect">
            <a:avLst/>
          </a:prstGeom>
          <a:noFill/>
          <a:ln>
            <a:noFill/>
          </a:ln>
        </p:spPr>
        <p:txBody>
          <a:bodyPr spcFirstLastPara="1" wrap="square" lIns="34275" tIns="17150" rIns="34275" bIns="17150" anchor="t" anchorCtr="0">
            <a:normAutofit/>
          </a:bodyPr>
          <a:lstStyle>
            <a:lvl1pPr marL="457200" lvl="0" indent="-228600" algn="ctr" rtl="0">
              <a:lnSpc>
                <a:spcPct val="100000"/>
              </a:lnSpc>
              <a:spcBef>
                <a:spcPts val="100"/>
              </a:spcBef>
              <a:spcAft>
                <a:spcPts val="0"/>
              </a:spcAft>
              <a:buSzPts val="1200"/>
              <a:buNone/>
              <a:defRPr sz="1200">
                <a:solidFill>
                  <a:schemeClr val="accent1"/>
                </a:solidFill>
              </a:defRPr>
            </a:lvl1pPr>
            <a:lvl2pPr marL="914400" lvl="1" indent="-228600" algn="ctr" rtl="0">
              <a:lnSpc>
                <a:spcPct val="100000"/>
              </a:lnSpc>
              <a:spcBef>
                <a:spcPts val="100"/>
              </a:spcBef>
              <a:spcAft>
                <a:spcPts val="0"/>
              </a:spcAft>
              <a:buSzPts val="1200"/>
              <a:buNone/>
              <a:defRPr sz="1200">
                <a:solidFill>
                  <a:schemeClr val="accent1"/>
                </a:solidFill>
              </a:defRPr>
            </a:lvl2pPr>
            <a:lvl3pPr marL="1371600" lvl="2" indent="-228600" algn="ctr" rtl="0">
              <a:lnSpc>
                <a:spcPct val="100000"/>
              </a:lnSpc>
              <a:spcBef>
                <a:spcPts val="100"/>
              </a:spcBef>
              <a:spcAft>
                <a:spcPts val="0"/>
              </a:spcAft>
              <a:buSzPts val="1200"/>
              <a:buNone/>
              <a:defRPr sz="1200">
                <a:solidFill>
                  <a:schemeClr val="accent1"/>
                </a:solidFill>
              </a:defRPr>
            </a:lvl3pPr>
            <a:lvl4pPr marL="1828800" lvl="3" indent="-228600" algn="ctr" rtl="0">
              <a:lnSpc>
                <a:spcPct val="100000"/>
              </a:lnSpc>
              <a:spcBef>
                <a:spcPts val="100"/>
              </a:spcBef>
              <a:spcAft>
                <a:spcPts val="0"/>
              </a:spcAft>
              <a:buSzPts val="1200"/>
              <a:buNone/>
              <a:defRPr sz="1200">
                <a:solidFill>
                  <a:schemeClr val="accent1"/>
                </a:solidFill>
              </a:defRPr>
            </a:lvl4pPr>
            <a:lvl5pPr marL="2286000" lvl="4" indent="-228600" algn="ctr" rtl="0">
              <a:lnSpc>
                <a:spcPct val="100000"/>
              </a:lnSpc>
              <a:spcBef>
                <a:spcPts val="100"/>
              </a:spcBef>
              <a:spcAft>
                <a:spcPts val="0"/>
              </a:spcAft>
              <a:buSzPts val="1200"/>
              <a:buNone/>
              <a:defRPr sz="1200">
                <a:solidFill>
                  <a:schemeClr val="accent1"/>
                </a:solidFill>
              </a:defRPr>
            </a:lvl5pPr>
            <a:lvl6pPr marL="2743200" lvl="5" indent="-228600" algn="l" rtl="0">
              <a:lnSpc>
                <a:spcPct val="100000"/>
              </a:lnSpc>
              <a:spcBef>
                <a:spcPts val="100"/>
              </a:spcBef>
              <a:spcAft>
                <a:spcPts val="0"/>
              </a:spcAft>
              <a:buSzPts val="500"/>
              <a:buNone/>
              <a:defRPr/>
            </a:lvl6pPr>
            <a:lvl7pPr marL="3200400" lvl="6" indent="-228600" algn="l" rtl="0">
              <a:lnSpc>
                <a:spcPct val="100000"/>
              </a:lnSpc>
              <a:spcBef>
                <a:spcPts val="0"/>
              </a:spcBef>
              <a:spcAft>
                <a:spcPts val="0"/>
              </a:spcAft>
              <a:buSzPts val="500"/>
              <a:buNone/>
              <a:defRPr/>
            </a:lvl7pPr>
            <a:lvl8pPr marL="3657600" lvl="7" indent="-228600" algn="l" rtl="0">
              <a:lnSpc>
                <a:spcPct val="100000"/>
              </a:lnSpc>
              <a:spcBef>
                <a:spcPts val="0"/>
              </a:spcBef>
              <a:spcAft>
                <a:spcPts val="0"/>
              </a:spcAft>
              <a:buSzPts val="500"/>
              <a:buNone/>
              <a:defRPr/>
            </a:lvl8pPr>
            <a:lvl9pPr marL="4114800" lvl="8" indent="-228600" algn="l" rtl="0">
              <a:lnSpc>
                <a:spcPct val="100000"/>
              </a:lnSpc>
              <a:spcBef>
                <a:spcPts val="0"/>
              </a:spcBef>
              <a:spcAft>
                <a:spcPts val="0"/>
              </a:spcAft>
              <a:buSzPts val="500"/>
              <a:buNone/>
              <a:defRPr/>
            </a:lvl9pPr>
          </a:lstStyle>
          <a:p>
            <a:endParaRPr/>
          </a:p>
        </p:txBody>
      </p:sp>
      <p:pic>
        <p:nvPicPr>
          <p:cNvPr id="97" name="Google Shape;97;p19"/>
          <p:cNvPicPr preferRelativeResize="0"/>
          <p:nvPr/>
        </p:nvPicPr>
        <p:blipFill rotWithShape="1">
          <a:blip r:embed="rId3">
            <a:alphaModFix/>
          </a:blip>
          <a:srcRect r="7842" b="47448"/>
          <a:stretch/>
        </p:blipFill>
        <p:spPr>
          <a:xfrm>
            <a:off x="5550717" y="3094480"/>
            <a:ext cx="3605788" cy="2056050"/>
          </a:xfrm>
          <a:prstGeom prst="rect">
            <a:avLst/>
          </a:prstGeom>
          <a:noFill/>
          <a:ln>
            <a:noFill/>
          </a:ln>
        </p:spPr>
      </p:pic>
      <p:pic>
        <p:nvPicPr>
          <p:cNvPr id="98" name="Google Shape;98;p19"/>
          <p:cNvPicPr preferRelativeResize="0"/>
          <p:nvPr/>
        </p:nvPicPr>
        <p:blipFill rotWithShape="1">
          <a:blip r:embed="rId4">
            <a:alphaModFix/>
          </a:blip>
          <a:srcRect t="249" r="2486"/>
          <a:stretch/>
        </p:blipFill>
        <p:spPr>
          <a:xfrm>
            <a:off x="5853537" y="0"/>
            <a:ext cx="3302967" cy="2567943"/>
          </a:xfrm>
          <a:prstGeom prst="rect">
            <a:avLst/>
          </a:prstGeom>
          <a:noFill/>
          <a:ln>
            <a:noFill/>
          </a:ln>
        </p:spPr>
      </p:pic>
      <p:pic>
        <p:nvPicPr>
          <p:cNvPr id="99" name="Google Shape;99;p19"/>
          <p:cNvPicPr preferRelativeResize="0"/>
          <p:nvPr/>
        </p:nvPicPr>
        <p:blipFill rotWithShape="1">
          <a:blip r:embed="rId4">
            <a:alphaModFix/>
          </a:blip>
          <a:srcRect r="43547"/>
          <a:stretch/>
        </p:blipFill>
        <p:spPr>
          <a:xfrm rot="10800000">
            <a:off x="-2" y="2567943"/>
            <a:ext cx="1912045" cy="2574414"/>
          </a:xfrm>
          <a:prstGeom prst="rect">
            <a:avLst/>
          </a:prstGeom>
          <a:noFill/>
          <a:ln>
            <a:noFill/>
          </a:ln>
        </p:spPr>
      </p:pic>
      <p:pic>
        <p:nvPicPr>
          <p:cNvPr id="100" name="Google Shape;100;p19"/>
          <p:cNvPicPr preferRelativeResize="0"/>
          <p:nvPr/>
        </p:nvPicPr>
        <p:blipFill rotWithShape="1">
          <a:blip r:embed="rId5">
            <a:alphaModFix/>
          </a:blip>
          <a:srcRect/>
          <a:stretch/>
        </p:blipFill>
        <p:spPr>
          <a:xfrm>
            <a:off x="2330966" y="560004"/>
            <a:ext cx="4586689" cy="1968069"/>
          </a:xfrm>
          <a:prstGeom prst="rect">
            <a:avLst/>
          </a:prstGeom>
          <a:noFill/>
          <a:ln>
            <a:noFill/>
          </a:ln>
        </p:spPr>
      </p:pic>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ner 4">
  <p:cSld name="1_Inner 2">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07181" y="307182"/>
            <a:ext cx="8515500" cy="821100"/>
          </a:xfrm>
          <a:prstGeom prst="rect">
            <a:avLst/>
          </a:prstGeom>
          <a:noFill/>
          <a:ln>
            <a:noFill/>
          </a:ln>
        </p:spPr>
        <p:txBody>
          <a:bodyPr spcFirstLastPara="1" wrap="square" lIns="34275" tIns="17150" rIns="34275" bIns="17150" anchor="ctr" anchorCtr="0">
            <a:normAutofit/>
          </a:bodyPr>
          <a:lstStyle>
            <a:lvl1pPr lvl="0" algn="l" rtl="0">
              <a:lnSpc>
                <a:spcPct val="100000"/>
              </a:lnSpc>
              <a:spcBef>
                <a:spcPts val="0"/>
              </a:spcBef>
              <a:spcAft>
                <a:spcPts val="0"/>
              </a:spcAft>
              <a:buSzPts val="5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cxnSp>
        <p:nvCxnSpPr>
          <p:cNvPr id="103" name="Google Shape;103;p20"/>
          <p:cNvCxnSpPr/>
          <p:nvPr/>
        </p:nvCxnSpPr>
        <p:spPr>
          <a:xfrm>
            <a:off x="324264" y="1128251"/>
            <a:ext cx="951300" cy="0"/>
          </a:xfrm>
          <a:prstGeom prst="straightConnector1">
            <a:avLst/>
          </a:prstGeom>
          <a:noFill/>
          <a:ln w="19050" cap="flat" cmpd="sng">
            <a:solidFill>
              <a:schemeClr val="accent1"/>
            </a:solidFill>
            <a:prstDash val="solid"/>
            <a:round/>
            <a:headEnd type="none" w="sm" len="sm"/>
            <a:tailEnd type="none" w="sm" len="sm"/>
          </a:ln>
        </p:spPr>
      </p:cxnSp>
      <p:sp>
        <p:nvSpPr>
          <p:cNvPr id="104" name="Google Shape;104;p20"/>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05" name="Google Shape;105;p20"/>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SzPts val="500"/>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ver 1 3">
  <p:cSld name="TITLE_3">
    <p:bg>
      <p:bgPr>
        <a:solidFill>
          <a:schemeClr val="lt1"/>
        </a:solidFill>
        <a:effectLst/>
      </p:bgPr>
    </p:bg>
    <p:spTree>
      <p:nvGrpSpPr>
        <p:cNvPr id="1" name="Shape 106"/>
        <p:cNvGrpSpPr/>
        <p:nvPr/>
      </p:nvGrpSpPr>
      <p:grpSpPr>
        <a:xfrm>
          <a:off x="0" y="0"/>
          <a:ext cx="0" cy="0"/>
          <a:chOff x="0" y="0"/>
          <a:chExt cx="0" cy="0"/>
        </a:xfrm>
      </p:grpSpPr>
      <p:pic>
        <p:nvPicPr>
          <p:cNvPr id="107" name="Google Shape;107;p21"/>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108" name="Google Shape;108;p21"/>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09" name="Google Shape;109;p21"/>
          <p:cNvSpPr txBox="1">
            <a:spLocks noGrp="1"/>
          </p:cNvSpPr>
          <p:nvPr>
            <p:ph type="ctrTitle"/>
          </p:nvPr>
        </p:nvSpPr>
        <p:spPr>
          <a:xfrm>
            <a:off x="2531229" y="2444475"/>
            <a:ext cx="4066800" cy="741300"/>
          </a:xfrm>
          <a:prstGeom prst="rect">
            <a:avLst/>
          </a:prstGeom>
          <a:noFill/>
          <a:ln>
            <a:noFill/>
          </a:ln>
        </p:spPr>
        <p:txBody>
          <a:bodyPr spcFirstLastPara="1" wrap="square" lIns="34275" tIns="17150" rIns="34275" bIns="17150" anchor="b" anchorCtr="0">
            <a:normAutofit/>
          </a:bodyPr>
          <a:lstStyle>
            <a:lvl1pPr lvl="0" algn="ctr" rtl="0">
              <a:lnSpc>
                <a:spcPct val="100000"/>
              </a:lnSpc>
              <a:spcBef>
                <a:spcPts val="0"/>
              </a:spcBef>
              <a:spcAft>
                <a:spcPts val="0"/>
              </a:spcAft>
              <a:buSzPts val="500"/>
              <a:buNone/>
              <a:defRPr sz="2300">
                <a:solidFill>
                  <a:schemeClr val="accent1"/>
                </a:solidFill>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110" name="Google Shape;110;p21"/>
          <p:cNvSpPr txBox="1">
            <a:spLocks noGrp="1"/>
          </p:cNvSpPr>
          <p:nvPr>
            <p:ph type="body" idx="1"/>
          </p:nvPr>
        </p:nvSpPr>
        <p:spPr>
          <a:xfrm>
            <a:off x="2531229" y="3484562"/>
            <a:ext cx="4066800" cy="972900"/>
          </a:xfrm>
          <a:prstGeom prst="rect">
            <a:avLst/>
          </a:prstGeom>
          <a:noFill/>
          <a:ln>
            <a:noFill/>
          </a:ln>
        </p:spPr>
        <p:txBody>
          <a:bodyPr spcFirstLastPara="1" wrap="square" lIns="34275" tIns="17150" rIns="34275" bIns="17150" anchor="t" anchorCtr="0">
            <a:normAutofit/>
          </a:bodyPr>
          <a:lstStyle>
            <a:lvl1pPr marL="457200" lvl="0" indent="-228600" algn="ctr" rtl="0">
              <a:lnSpc>
                <a:spcPct val="100000"/>
              </a:lnSpc>
              <a:spcBef>
                <a:spcPts val="100"/>
              </a:spcBef>
              <a:spcAft>
                <a:spcPts val="0"/>
              </a:spcAft>
              <a:buSzPts val="1200"/>
              <a:buNone/>
              <a:defRPr sz="1200">
                <a:solidFill>
                  <a:schemeClr val="accent1"/>
                </a:solidFill>
              </a:defRPr>
            </a:lvl1pPr>
            <a:lvl2pPr marL="914400" lvl="1" indent="-228600" algn="ctr" rtl="0">
              <a:lnSpc>
                <a:spcPct val="100000"/>
              </a:lnSpc>
              <a:spcBef>
                <a:spcPts val="100"/>
              </a:spcBef>
              <a:spcAft>
                <a:spcPts val="0"/>
              </a:spcAft>
              <a:buSzPts val="1200"/>
              <a:buNone/>
              <a:defRPr sz="1200">
                <a:solidFill>
                  <a:schemeClr val="accent1"/>
                </a:solidFill>
              </a:defRPr>
            </a:lvl2pPr>
            <a:lvl3pPr marL="1371600" lvl="2" indent="-228600" algn="ctr" rtl="0">
              <a:lnSpc>
                <a:spcPct val="100000"/>
              </a:lnSpc>
              <a:spcBef>
                <a:spcPts val="100"/>
              </a:spcBef>
              <a:spcAft>
                <a:spcPts val="0"/>
              </a:spcAft>
              <a:buSzPts val="1200"/>
              <a:buNone/>
              <a:defRPr sz="1200">
                <a:solidFill>
                  <a:schemeClr val="accent1"/>
                </a:solidFill>
              </a:defRPr>
            </a:lvl3pPr>
            <a:lvl4pPr marL="1828800" lvl="3" indent="-228600" algn="ctr" rtl="0">
              <a:lnSpc>
                <a:spcPct val="100000"/>
              </a:lnSpc>
              <a:spcBef>
                <a:spcPts val="100"/>
              </a:spcBef>
              <a:spcAft>
                <a:spcPts val="0"/>
              </a:spcAft>
              <a:buSzPts val="1200"/>
              <a:buNone/>
              <a:defRPr sz="1200">
                <a:solidFill>
                  <a:schemeClr val="accent1"/>
                </a:solidFill>
              </a:defRPr>
            </a:lvl4pPr>
            <a:lvl5pPr marL="2286000" lvl="4" indent="-228600" algn="ctr" rtl="0">
              <a:lnSpc>
                <a:spcPct val="100000"/>
              </a:lnSpc>
              <a:spcBef>
                <a:spcPts val="100"/>
              </a:spcBef>
              <a:spcAft>
                <a:spcPts val="0"/>
              </a:spcAft>
              <a:buSzPts val="1200"/>
              <a:buNone/>
              <a:defRPr sz="1200">
                <a:solidFill>
                  <a:schemeClr val="accent1"/>
                </a:solidFill>
              </a:defRPr>
            </a:lvl5pPr>
            <a:lvl6pPr marL="2743200" lvl="5" indent="-228600" algn="l" rtl="0">
              <a:lnSpc>
                <a:spcPct val="100000"/>
              </a:lnSpc>
              <a:spcBef>
                <a:spcPts val="100"/>
              </a:spcBef>
              <a:spcAft>
                <a:spcPts val="0"/>
              </a:spcAft>
              <a:buSzPts val="500"/>
              <a:buNone/>
              <a:defRPr/>
            </a:lvl6pPr>
            <a:lvl7pPr marL="3200400" lvl="6" indent="-228600" algn="l" rtl="0">
              <a:lnSpc>
                <a:spcPct val="100000"/>
              </a:lnSpc>
              <a:spcBef>
                <a:spcPts val="0"/>
              </a:spcBef>
              <a:spcAft>
                <a:spcPts val="0"/>
              </a:spcAft>
              <a:buSzPts val="500"/>
              <a:buNone/>
              <a:defRPr/>
            </a:lvl7pPr>
            <a:lvl8pPr marL="3657600" lvl="7" indent="-228600" algn="l" rtl="0">
              <a:lnSpc>
                <a:spcPct val="100000"/>
              </a:lnSpc>
              <a:spcBef>
                <a:spcPts val="0"/>
              </a:spcBef>
              <a:spcAft>
                <a:spcPts val="0"/>
              </a:spcAft>
              <a:buSzPts val="500"/>
              <a:buNone/>
              <a:defRPr/>
            </a:lvl8pPr>
            <a:lvl9pPr marL="4114800" lvl="8" indent="-228600" algn="l" rtl="0">
              <a:lnSpc>
                <a:spcPct val="100000"/>
              </a:lnSpc>
              <a:spcBef>
                <a:spcPts val="0"/>
              </a:spcBef>
              <a:spcAft>
                <a:spcPts val="0"/>
              </a:spcAft>
              <a:buSzPts val="500"/>
              <a:buNone/>
              <a:defRPr/>
            </a:lvl9pPr>
          </a:lstStyle>
          <a:p>
            <a:endParaRPr/>
          </a:p>
        </p:txBody>
      </p:sp>
      <p:pic>
        <p:nvPicPr>
          <p:cNvPr id="111" name="Google Shape;111;p21"/>
          <p:cNvPicPr preferRelativeResize="0"/>
          <p:nvPr/>
        </p:nvPicPr>
        <p:blipFill rotWithShape="1">
          <a:blip r:embed="rId3">
            <a:alphaModFix/>
          </a:blip>
          <a:srcRect r="7842" b="47448"/>
          <a:stretch/>
        </p:blipFill>
        <p:spPr>
          <a:xfrm>
            <a:off x="5550717" y="3094480"/>
            <a:ext cx="3605788" cy="2056050"/>
          </a:xfrm>
          <a:prstGeom prst="rect">
            <a:avLst/>
          </a:prstGeom>
          <a:noFill/>
          <a:ln>
            <a:noFill/>
          </a:ln>
        </p:spPr>
      </p:pic>
      <p:pic>
        <p:nvPicPr>
          <p:cNvPr id="112" name="Google Shape;112;p21"/>
          <p:cNvPicPr preferRelativeResize="0"/>
          <p:nvPr/>
        </p:nvPicPr>
        <p:blipFill rotWithShape="1">
          <a:blip r:embed="rId4">
            <a:alphaModFix/>
          </a:blip>
          <a:srcRect t="249" r="2486"/>
          <a:stretch/>
        </p:blipFill>
        <p:spPr>
          <a:xfrm>
            <a:off x="5853537" y="0"/>
            <a:ext cx="3302967" cy="2567943"/>
          </a:xfrm>
          <a:prstGeom prst="rect">
            <a:avLst/>
          </a:prstGeom>
          <a:noFill/>
          <a:ln>
            <a:noFill/>
          </a:ln>
        </p:spPr>
      </p:pic>
      <p:pic>
        <p:nvPicPr>
          <p:cNvPr id="113" name="Google Shape;113;p21"/>
          <p:cNvPicPr preferRelativeResize="0"/>
          <p:nvPr/>
        </p:nvPicPr>
        <p:blipFill rotWithShape="1">
          <a:blip r:embed="rId4">
            <a:alphaModFix/>
          </a:blip>
          <a:srcRect r="43547"/>
          <a:stretch/>
        </p:blipFill>
        <p:spPr>
          <a:xfrm rot="10800000">
            <a:off x="-2" y="2567943"/>
            <a:ext cx="1912045" cy="2574414"/>
          </a:xfrm>
          <a:prstGeom prst="rect">
            <a:avLst/>
          </a:prstGeom>
          <a:noFill/>
          <a:ln>
            <a:noFill/>
          </a:ln>
        </p:spPr>
      </p:pic>
      <p:pic>
        <p:nvPicPr>
          <p:cNvPr id="114" name="Google Shape;114;p21"/>
          <p:cNvPicPr preferRelativeResize="0"/>
          <p:nvPr/>
        </p:nvPicPr>
        <p:blipFill rotWithShape="1">
          <a:blip r:embed="rId5">
            <a:alphaModFix/>
          </a:blip>
          <a:srcRect/>
          <a:stretch/>
        </p:blipFill>
        <p:spPr>
          <a:xfrm>
            <a:off x="2330966" y="560004"/>
            <a:ext cx="4586689" cy="1968069"/>
          </a:xfrm>
          <a:prstGeom prst="rect">
            <a:avLst/>
          </a:prstGeom>
          <a:noFill/>
          <a:ln>
            <a:noFill/>
          </a:ln>
        </p:spPr>
      </p:pic>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ver 1 4">
  <p:cSld name="TITLE_4">
    <p:bg>
      <p:bgPr>
        <a:solidFill>
          <a:schemeClr val="lt1"/>
        </a:solidFill>
        <a:effectLst/>
      </p:bgPr>
    </p:bg>
    <p:spTree>
      <p:nvGrpSpPr>
        <p:cNvPr id="1" name="Shape 115"/>
        <p:cNvGrpSpPr/>
        <p:nvPr/>
      </p:nvGrpSpPr>
      <p:grpSpPr>
        <a:xfrm>
          <a:off x="0" y="0"/>
          <a:ext cx="0" cy="0"/>
          <a:chOff x="0" y="0"/>
          <a:chExt cx="0" cy="0"/>
        </a:xfrm>
      </p:grpSpPr>
      <p:pic>
        <p:nvPicPr>
          <p:cNvPr id="116" name="Google Shape;116;p22"/>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117" name="Google Shape;117;p22"/>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18" name="Google Shape;118;p22"/>
          <p:cNvSpPr txBox="1">
            <a:spLocks noGrp="1"/>
          </p:cNvSpPr>
          <p:nvPr>
            <p:ph type="ctrTitle"/>
          </p:nvPr>
        </p:nvSpPr>
        <p:spPr>
          <a:xfrm>
            <a:off x="2531229" y="2444475"/>
            <a:ext cx="4066800" cy="741300"/>
          </a:xfrm>
          <a:prstGeom prst="rect">
            <a:avLst/>
          </a:prstGeom>
          <a:noFill/>
          <a:ln>
            <a:noFill/>
          </a:ln>
        </p:spPr>
        <p:txBody>
          <a:bodyPr spcFirstLastPara="1" wrap="square" lIns="34275" tIns="17150" rIns="34275" bIns="17150" anchor="b" anchorCtr="0">
            <a:normAutofit/>
          </a:bodyPr>
          <a:lstStyle>
            <a:lvl1pPr lvl="0" algn="ctr" rtl="0">
              <a:lnSpc>
                <a:spcPct val="100000"/>
              </a:lnSpc>
              <a:spcBef>
                <a:spcPts val="0"/>
              </a:spcBef>
              <a:spcAft>
                <a:spcPts val="0"/>
              </a:spcAft>
              <a:buSzPts val="500"/>
              <a:buNone/>
              <a:defRPr sz="2300">
                <a:solidFill>
                  <a:schemeClr val="accent1"/>
                </a:solidFill>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119" name="Google Shape;119;p22"/>
          <p:cNvSpPr txBox="1">
            <a:spLocks noGrp="1"/>
          </p:cNvSpPr>
          <p:nvPr>
            <p:ph type="body" idx="1"/>
          </p:nvPr>
        </p:nvSpPr>
        <p:spPr>
          <a:xfrm>
            <a:off x="2531229" y="3484562"/>
            <a:ext cx="4066800" cy="972900"/>
          </a:xfrm>
          <a:prstGeom prst="rect">
            <a:avLst/>
          </a:prstGeom>
          <a:noFill/>
          <a:ln>
            <a:noFill/>
          </a:ln>
        </p:spPr>
        <p:txBody>
          <a:bodyPr spcFirstLastPara="1" wrap="square" lIns="34275" tIns="17150" rIns="34275" bIns="17150" anchor="t" anchorCtr="0">
            <a:normAutofit/>
          </a:bodyPr>
          <a:lstStyle>
            <a:lvl1pPr marL="457200" lvl="0" indent="-228600" algn="ctr" rtl="0">
              <a:lnSpc>
                <a:spcPct val="100000"/>
              </a:lnSpc>
              <a:spcBef>
                <a:spcPts val="100"/>
              </a:spcBef>
              <a:spcAft>
                <a:spcPts val="0"/>
              </a:spcAft>
              <a:buSzPts val="1200"/>
              <a:buNone/>
              <a:defRPr sz="1200">
                <a:solidFill>
                  <a:schemeClr val="accent1"/>
                </a:solidFill>
              </a:defRPr>
            </a:lvl1pPr>
            <a:lvl2pPr marL="914400" lvl="1" indent="-228600" algn="ctr" rtl="0">
              <a:lnSpc>
                <a:spcPct val="100000"/>
              </a:lnSpc>
              <a:spcBef>
                <a:spcPts val="100"/>
              </a:spcBef>
              <a:spcAft>
                <a:spcPts val="0"/>
              </a:spcAft>
              <a:buSzPts val="1200"/>
              <a:buNone/>
              <a:defRPr sz="1200">
                <a:solidFill>
                  <a:schemeClr val="accent1"/>
                </a:solidFill>
              </a:defRPr>
            </a:lvl2pPr>
            <a:lvl3pPr marL="1371600" lvl="2" indent="-228600" algn="ctr" rtl="0">
              <a:lnSpc>
                <a:spcPct val="100000"/>
              </a:lnSpc>
              <a:spcBef>
                <a:spcPts val="100"/>
              </a:spcBef>
              <a:spcAft>
                <a:spcPts val="0"/>
              </a:spcAft>
              <a:buSzPts val="1200"/>
              <a:buNone/>
              <a:defRPr sz="1200">
                <a:solidFill>
                  <a:schemeClr val="accent1"/>
                </a:solidFill>
              </a:defRPr>
            </a:lvl3pPr>
            <a:lvl4pPr marL="1828800" lvl="3" indent="-228600" algn="ctr" rtl="0">
              <a:lnSpc>
                <a:spcPct val="100000"/>
              </a:lnSpc>
              <a:spcBef>
                <a:spcPts val="100"/>
              </a:spcBef>
              <a:spcAft>
                <a:spcPts val="0"/>
              </a:spcAft>
              <a:buSzPts val="1200"/>
              <a:buNone/>
              <a:defRPr sz="1200">
                <a:solidFill>
                  <a:schemeClr val="accent1"/>
                </a:solidFill>
              </a:defRPr>
            </a:lvl4pPr>
            <a:lvl5pPr marL="2286000" lvl="4" indent="-228600" algn="ctr" rtl="0">
              <a:lnSpc>
                <a:spcPct val="100000"/>
              </a:lnSpc>
              <a:spcBef>
                <a:spcPts val="100"/>
              </a:spcBef>
              <a:spcAft>
                <a:spcPts val="0"/>
              </a:spcAft>
              <a:buSzPts val="1200"/>
              <a:buNone/>
              <a:defRPr sz="1200">
                <a:solidFill>
                  <a:schemeClr val="accent1"/>
                </a:solidFill>
              </a:defRPr>
            </a:lvl5pPr>
            <a:lvl6pPr marL="2743200" lvl="5" indent="-228600" algn="l" rtl="0">
              <a:lnSpc>
                <a:spcPct val="100000"/>
              </a:lnSpc>
              <a:spcBef>
                <a:spcPts val="100"/>
              </a:spcBef>
              <a:spcAft>
                <a:spcPts val="0"/>
              </a:spcAft>
              <a:buSzPts val="500"/>
              <a:buNone/>
              <a:defRPr/>
            </a:lvl6pPr>
            <a:lvl7pPr marL="3200400" lvl="6" indent="-228600" algn="l" rtl="0">
              <a:lnSpc>
                <a:spcPct val="100000"/>
              </a:lnSpc>
              <a:spcBef>
                <a:spcPts val="0"/>
              </a:spcBef>
              <a:spcAft>
                <a:spcPts val="0"/>
              </a:spcAft>
              <a:buSzPts val="500"/>
              <a:buNone/>
              <a:defRPr/>
            </a:lvl7pPr>
            <a:lvl8pPr marL="3657600" lvl="7" indent="-228600" algn="l" rtl="0">
              <a:lnSpc>
                <a:spcPct val="100000"/>
              </a:lnSpc>
              <a:spcBef>
                <a:spcPts val="0"/>
              </a:spcBef>
              <a:spcAft>
                <a:spcPts val="0"/>
              </a:spcAft>
              <a:buSzPts val="500"/>
              <a:buNone/>
              <a:defRPr/>
            </a:lvl8pPr>
            <a:lvl9pPr marL="4114800" lvl="8" indent="-228600" algn="l" rtl="0">
              <a:lnSpc>
                <a:spcPct val="100000"/>
              </a:lnSpc>
              <a:spcBef>
                <a:spcPts val="0"/>
              </a:spcBef>
              <a:spcAft>
                <a:spcPts val="0"/>
              </a:spcAft>
              <a:buSzPts val="500"/>
              <a:buNone/>
              <a:defRPr/>
            </a:lvl9pPr>
          </a:lstStyle>
          <a:p>
            <a:endParaRPr/>
          </a:p>
        </p:txBody>
      </p:sp>
      <p:pic>
        <p:nvPicPr>
          <p:cNvPr id="120" name="Google Shape;120;p22"/>
          <p:cNvPicPr preferRelativeResize="0"/>
          <p:nvPr/>
        </p:nvPicPr>
        <p:blipFill rotWithShape="1">
          <a:blip r:embed="rId3">
            <a:alphaModFix/>
          </a:blip>
          <a:srcRect r="7842" b="47448"/>
          <a:stretch/>
        </p:blipFill>
        <p:spPr>
          <a:xfrm>
            <a:off x="5550717" y="3094480"/>
            <a:ext cx="3605788" cy="2056050"/>
          </a:xfrm>
          <a:prstGeom prst="rect">
            <a:avLst/>
          </a:prstGeom>
          <a:noFill/>
          <a:ln>
            <a:noFill/>
          </a:ln>
        </p:spPr>
      </p:pic>
      <p:pic>
        <p:nvPicPr>
          <p:cNvPr id="121" name="Google Shape;121;p22"/>
          <p:cNvPicPr preferRelativeResize="0"/>
          <p:nvPr/>
        </p:nvPicPr>
        <p:blipFill rotWithShape="1">
          <a:blip r:embed="rId4">
            <a:alphaModFix/>
          </a:blip>
          <a:srcRect t="249" r="2486"/>
          <a:stretch/>
        </p:blipFill>
        <p:spPr>
          <a:xfrm>
            <a:off x="5853537" y="0"/>
            <a:ext cx="3302967" cy="2567943"/>
          </a:xfrm>
          <a:prstGeom prst="rect">
            <a:avLst/>
          </a:prstGeom>
          <a:noFill/>
          <a:ln>
            <a:noFill/>
          </a:ln>
        </p:spPr>
      </p:pic>
      <p:pic>
        <p:nvPicPr>
          <p:cNvPr id="122" name="Google Shape;122;p22"/>
          <p:cNvPicPr preferRelativeResize="0"/>
          <p:nvPr/>
        </p:nvPicPr>
        <p:blipFill rotWithShape="1">
          <a:blip r:embed="rId4">
            <a:alphaModFix/>
          </a:blip>
          <a:srcRect r="43547"/>
          <a:stretch/>
        </p:blipFill>
        <p:spPr>
          <a:xfrm rot="10800000">
            <a:off x="-2" y="2567943"/>
            <a:ext cx="1912045" cy="2574414"/>
          </a:xfrm>
          <a:prstGeom prst="rect">
            <a:avLst/>
          </a:prstGeom>
          <a:noFill/>
          <a:ln>
            <a:noFill/>
          </a:ln>
        </p:spPr>
      </p:pic>
      <p:pic>
        <p:nvPicPr>
          <p:cNvPr id="123" name="Google Shape;123;p22"/>
          <p:cNvPicPr preferRelativeResize="0"/>
          <p:nvPr/>
        </p:nvPicPr>
        <p:blipFill rotWithShape="1">
          <a:blip r:embed="rId5">
            <a:alphaModFix/>
          </a:blip>
          <a:srcRect/>
          <a:stretch/>
        </p:blipFill>
        <p:spPr>
          <a:xfrm>
            <a:off x="2330966" y="560004"/>
            <a:ext cx="4586689" cy="1968069"/>
          </a:xfrm>
          <a:prstGeom prst="rect">
            <a:avLst/>
          </a:prstGeom>
          <a:noFill/>
          <a:ln>
            <a:noFill/>
          </a:ln>
        </p:spPr>
      </p:pic>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over 1 5">
  <p:cSld name="TITLE_5">
    <p:bg>
      <p:bgPr>
        <a:solidFill>
          <a:schemeClr val="lt1"/>
        </a:solidFill>
        <a:effectLst/>
      </p:bgPr>
    </p:bg>
    <p:spTree>
      <p:nvGrpSpPr>
        <p:cNvPr id="1" name="Shape 124"/>
        <p:cNvGrpSpPr/>
        <p:nvPr/>
      </p:nvGrpSpPr>
      <p:grpSpPr>
        <a:xfrm>
          <a:off x="0" y="0"/>
          <a:ext cx="0" cy="0"/>
          <a:chOff x="0" y="0"/>
          <a:chExt cx="0" cy="0"/>
        </a:xfrm>
      </p:grpSpPr>
      <p:pic>
        <p:nvPicPr>
          <p:cNvPr id="125" name="Google Shape;125;p23"/>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126" name="Google Shape;126;p23"/>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27" name="Google Shape;127;p23"/>
          <p:cNvSpPr txBox="1">
            <a:spLocks noGrp="1"/>
          </p:cNvSpPr>
          <p:nvPr>
            <p:ph type="ctrTitle"/>
          </p:nvPr>
        </p:nvSpPr>
        <p:spPr>
          <a:xfrm>
            <a:off x="2531229" y="2444475"/>
            <a:ext cx="4066800" cy="741300"/>
          </a:xfrm>
          <a:prstGeom prst="rect">
            <a:avLst/>
          </a:prstGeom>
          <a:noFill/>
          <a:ln>
            <a:noFill/>
          </a:ln>
        </p:spPr>
        <p:txBody>
          <a:bodyPr spcFirstLastPara="1" wrap="square" lIns="34275" tIns="17150" rIns="34275" bIns="17150" anchor="b" anchorCtr="0">
            <a:normAutofit/>
          </a:bodyPr>
          <a:lstStyle>
            <a:lvl1pPr lvl="0" algn="ctr" rtl="0">
              <a:lnSpc>
                <a:spcPct val="100000"/>
              </a:lnSpc>
              <a:spcBef>
                <a:spcPts val="0"/>
              </a:spcBef>
              <a:spcAft>
                <a:spcPts val="0"/>
              </a:spcAft>
              <a:buSzPts val="500"/>
              <a:buNone/>
              <a:defRPr sz="2300">
                <a:solidFill>
                  <a:schemeClr val="accent1"/>
                </a:solidFill>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128" name="Google Shape;128;p23"/>
          <p:cNvSpPr txBox="1">
            <a:spLocks noGrp="1"/>
          </p:cNvSpPr>
          <p:nvPr>
            <p:ph type="body" idx="1"/>
          </p:nvPr>
        </p:nvSpPr>
        <p:spPr>
          <a:xfrm>
            <a:off x="2531229" y="3484562"/>
            <a:ext cx="4066800" cy="972900"/>
          </a:xfrm>
          <a:prstGeom prst="rect">
            <a:avLst/>
          </a:prstGeom>
          <a:noFill/>
          <a:ln>
            <a:noFill/>
          </a:ln>
        </p:spPr>
        <p:txBody>
          <a:bodyPr spcFirstLastPara="1" wrap="square" lIns="34275" tIns="17150" rIns="34275" bIns="17150" anchor="t" anchorCtr="0">
            <a:normAutofit/>
          </a:bodyPr>
          <a:lstStyle>
            <a:lvl1pPr marL="457200" lvl="0" indent="-228600" algn="ctr" rtl="0">
              <a:lnSpc>
                <a:spcPct val="100000"/>
              </a:lnSpc>
              <a:spcBef>
                <a:spcPts val="100"/>
              </a:spcBef>
              <a:spcAft>
                <a:spcPts val="0"/>
              </a:spcAft>
              <a:buSzPts val="1200"/>
              <a:buNone/>
              <a:defRPr sz="1200">
                <a:solidFill>
                  <a:schemeClr val="accent1"/>
                </a:solidFill>
              </a:defRPr>
            </a:lvl1pPr>
            <a:lvl2pPr marL="914400" lvl="1" indent="-228600" algn="ctr" rtl="0">
              <a:lnSpc>
                <a:spcPct val="100000"/>
              </a:lnSpc>
              <a:spcBef>
                <a:spcPts val="100"/>
              </a:spcBef>
              <a:spcAft>
                <a:spcPts val="0"/>
              </a:spcAft>
              <a:buSzPts val="1200"/>
              <a:buNone/>
              <a:defRPr sz="1200">
                <a:solidFill>
                  <a:schemeClr val="accent1"/>
                </a:solidFill>
              </a:defRPr>
            </a:lvl2pPr>
            <a:lvl3pPr marL="1371600" lvl="2" indent="-228600" algn="ctr" rtl="0">
              <a:lnSpc>
                <a:spcPct val="100000"/>
              </a:lnSpc>
              <a:spcBef>
                <a:spcPts val="100"/>
              </a:spcBef>
              <a:spcAft>
                <a:spcPts val="0"/>
              </a:spcAft>
              <a:buSzPts val="1200"/>
              <a:buNone/>
              <a:defRPr sz="1200">
                <a:solidFill>
                  <a:schemeClr val="accent1"/>
                </a:solidFill>
              </a:defRPr>
            </a:lvl3pPr>
            <a:lvl4pPr marL="1828800" lvl="3" indent="-228600" algn="ctr" rtl="0">
              <a:lnSpc>
                <a:spcPct val="100000"/>
              </a:lnSpc>
              <a:spcBef>
                <a:spcPts val="100"/>
              </a:spcBef>
              <a:spcAft>
                <a:spcPts val="0"/>
              </a:spcAft>
              <a:buSzPts val="1200"/>
              <a:buNone/>
              <a:defRPr sz="1200">
                <a:solidFill>
                  <a:schemeClr val="accent1"/>
                </a:solidFill>
              </a:defRPr>
            </a:lvl4pPr>
            <a:lvl5pPr marL="2286000" lvl="4" indent="-228600" algn="ctr" rtl="0">
              <a:lnSpc>
                <a:spcPct val="100000"/>
              </a:lnSpc>
              <a:spcBef>
                <a:spcPts val="100"/>
              </a:spcBef>
              <a:spcAft>
                <a:spcPts val="0"/>
              </a:spcAft>
              <a:buSzPts val="1200"/>
              <a:buNone/>
              <a:defRPr sz="1200">
                <a:solidFill>
                  <a:schemeClr val="accent1"/>
                </a:solidFill>
              </a:defRPr>
            </a:lvl5pPr>
            <a:lvl6pPr marL="2743200" lvl="5" indent="-228600" algn="l" rtl="0">
              <a:lnSpc>
                <a:spcPct val="100000"/>
              </a:lnSpc>
              <a:spcBef>
                <a:spcPts val="100"/>
              </a:spcBef>
              <a:spcAft>
                <a:spcPts val="0"/>
              </a:spcAft>
              <a:buSzPts val="500"/>
              <a:buNone/>
              <a:defRPr/>
            </a:lvl6pPr>
            <a:lvl7pPr marL="3200400" lvl="6" indent="-228600" algn="l" rtl="0">
              <a:lnSpc>
                <a:spcPct val="100000"/>
              </a:lnSpc>
              <a:spcBef>
                <a:spcPts val="0"/>
              </a:spcBef>
              <a:spcAft>
                <a:spcPts val="0"/>
              </a:spcAft>
              <a:buSzPts val="500"/>
              <a:buNone/>
              <a:defRPr/>
            </a:lvl7pPr>
            <a:lvl8pPr marL="3657600" lvl="7" indent="-228600" algn="l" rtl="0">
              <a:lnSpc>
                <a:spcPct val="100000"/>
              </a:lnSpc>
              <a:spcBef>
                <a:spcPts val="0"/>
              </a:spcBef>
              <a:spcAft>
                <a:spcPts val="0"/>
              </a:spcAft>
              <a:buSzPts val="500"/>
              <a:buNone/>
              <a:defRPr/>
            </a:lvl8pPr>
            <a:lvl9pPr marL="4114800" lvl="8" indent="-228600" algn="l" rtl="0">
              <a:lnSpc>
                <a:spcPct val="100000"/>
              </a:lnSpc>
              <a:spcBef>
                <a:spcPts val="0"/>
              </a:spcBef>
              <a:spcAft>
                <a:spcPts val="0"/>
              </a:spcAft>
              <a:buSzPts val="500"/>
              <a:buNone/>
              <a:defRPr/>
            </a:lvl9pPr>
          </a:lstStyle>
          <a:p>
            <a:endParaRPr/>
          </a:p>
        </p:txBody>
      </p:sp>
      <p:pic>
        <p:nvPicPr>
          <p:cNvPr id="129" name="Google Shape;129;p23"/>
          <p:cNvPicPr preferRelativeResize="0"/>
          <p:nvPr/>
        </p:nvPicPr>
        <p:blipFill rotWithShape="1">
          <a:blip r:embed="rId3">
            <a:alphaModFix/>
          </a:blip>
          <a:srcRect r="7842" b="47448"/>
          <a:stretch/>
        </p:blipFill>
        <p:spPr>
          <a:xfrm>
            <a:off x="5550717" y="3094480"/>
            <a:ext cx="3605788" cy="2056050"/>
          </a:xfrm>
          <a:prstGeom prst="rect">
            <a:avLst/>
          </a:prstGeom>
          <a:noFill/>
          <a:ln>
            <a:noFill/>
          </a:ln>
        </p:spPr>
      </p:pic>
      <p:pic>
        <p:nvPicPr>
          <p:cNvPr id="130" name="Google Shape;130;p23"/>
          <p:cNvPicPr preferRelativeResize="0"/>
          <p:nvPr/>
        </p:nvPicPr>
        <p:blipFill rotWithShape="1">
          <a:blip r:embed="rId4">
            <a:alphaModFix/>
          </a:blip>
          <a:srcRect t="249" r="2486"/>
          <a:stretch/>
        </p:blipFill>
        <p:spPr>
          <a:xfrm>
            <a:off x="5853537" y="0"/>
            <a:ext cx="3302967" cy="2567943"/>
          </a:xfrm>
          <a:prstGeom prst="rect">
            <a:avLst/>
          </a:prstGeom>
          <a:noFill/>
          <a:ln>
            <a:noFill/>
          </a:ln>
        </p:spPr>
      </p:pic>
      <p:pic>
        <p:nvPicPr>
          <p:cNvPr id="131" name="Google Shape;131;p23"/>
          <p:cNvPicPr preferRelativeResize="0"/>
          <p:nvPr/>
        </p:nvPicPr>
        <p:blipFill rotWithShape="1">
          <a:blip r:embed="rId4">
            <a:alphaModFix/>
          </a:blip>
          <a:srcRect r="43547"/>
          <a:stretch/>
        </p:blipFill>
        <p:spPr>
          <a:xfrm rot="10800000">
            <a:off x="-2" y="2567943"/>
            <a:ext cx="1912045" cy="2574414"/>
          </a:xfrm>
          <a:prstGeom prst="rect">
            <a:avLst/>
          </a:prstGeom>
          <a:noFill/>
          <a:ln>
            <a:noFill/>
          </a:ln>
        </p:spPr>
      </p:pic>
      <p:pic>
        <p:nvPicPr>
          <p:cNvPr id="132" name="Google Shape;132;p23"/>
          <p:cNvPicPr preferRelativeResize="0"/>
          <p:nvPr/>
        </p:nvPicPr>
        <p:blipFill rotWithShape="1">
          <a:blip r:embed="rId5">
            <a:alphaModFix/>
          </a:blip>
          <a:srcRect/>
          <a:stretch/>
        </p:blipFill>
        <p:spPr>
          <a:xfrm>
            <a:off x="2330966" y="560004"/>
            <a:ext cx="4586689" cy="1968069"/>
          </a:xfrm>
          <a:prstGeom prst="rect">
            <a:avLst/>
          </a:prstGeom>
          <a:noFill/>
          <a:ln>
            <a:noFill/>
          </a:ln>
        </p:spPr>
      </p:pic>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3"/>
        <p:cNvGrpSpPr/>
        <p:nvPr/>
      </p:nvGrpSpPr>
      <p:grpSpPr>
        <a:xfrm>
          <a:off x="0" y="0"/>
          <a:ext cx="0" cy="0"/>
          <a:chOff x="0" y="0"/>
          <a:chExt cx="0" cy="0"/>
        </a:xfrm>
      </p:grpSpPr>
      <p:sp>
        <p:nvSpPr>
          <p:cNvPr id="134" name="Google Shape;134;p24"/>
          <p:cNvSpPr txBox="1">
            <a:spLocks noGrp="1"/>
          </p:cNvSpPr>
          <p:nvPr>
            <p:ph type="sldNum" idx="12"/>
          </p:nvPr>
        </p:nvSpPr>
        <p:spPr>
          <a:xfrm>
            <a:off x="628650" y="4598464"/>
            <a:ext cx="2057400" cy="273900"/>
          </a:xfrm>
          <a:prstGeom prst="rect">
            <a:avLst/>
          </a:prstGeom>
          <a:noFill/>
          <a:ln>
            <a:noFill/>
          </a:ln>
        </p:spPr>
        <p:txBody>
          <a:bodyPr spcFirstLastPara="1" wrap="square" lIns="68575" tIns="34275" rIns="68575" bIns="34275"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‹nr.›</a:t>
            </a:fld>
            <a:endParaRPr/>
          </a:p>
        </p:txBody>
      </p:sp>
      <p:cxnSp>
        <p:nvCxnSpPr>
          <p:cNvPr id="135" name="Google Shape;135;p24"/>
          <p:cNvCxnSpPr/>
          <p:nvPr/>
        </p:nvCxnSpPr>
        <p:spPr>
          <a:xfrm>
            <a:off x="628650" y="0"/>
            <a:ext cx="0" cy="957300"/>
          </a:xfrm>
          <a:prstGeom prst="straightConnector1">
            <a:avLst/>
          </a:prstGeom>
          <a:noFill/>
          <a:ln w="28575" cap="flat" cmpd="sng">
            <a:solidFill>
              <a:schemeClr val="accent5"/>
            </a:solidFill>
            <a:prstDash val="solid"/>
            <a:miter lim="800000"/>
            <a:headEnd type="none" w="sm" len="sm"/>
            <a:tailEnd type="none" w="sm" len="sm"/>
          </a:ln>
        </p:spPr>
      </p:cxnSp>
      <p:sp>
        <p:nvSpPr>
          <p:cNvPr id="136" name="Google Shape;136;p24"/>
          <p:cNvSpPr txBox="1">
            <a:spLocks noGrp="1"/>
          </p:cNvSpPr>
          <p:nvPr>
            <p:ph type="title"/>
          </p:nvPr>
        </p:nvSpPr>
        <p:spPr>
          <a:xfrm>
            <a:off x="728041" y="362145"/>
            <a:ext cx="7886700" cy="5868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ner">
  <p:cSld name="Inner">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07181" y="307182"/>
            <a:ext cx="8515500" cy="576000"/>
          </a:xfrm>
          <a:prstGeom prst="rect">
            <a:avLst/>
          </a:prstGeom>
          <a:noFill/>
          <a:ln>
            <a:noFill/>
          </a:ln>
        </p:spPr>
        <p:txBody>
          <a:bodyPr spcFirstLastPara="1" wrap="square" lIns="34275" tIns="17150" rIns="34275" bIns="17150" anchor="ctr" anchorCtr="0">
            <a:noAutofit/>
          </a:bodyPr>
          <a:lstStyle>
            <a:lvl1pPr lvl="0" algn="l" rtl="0">
              <a:lnSpc>
                <a:spcPct val="100000"/>
              </a:lnSpc>
              <a:spcBef>
                <a:spcPts val="0"/>
              </a:spcBef>
              <a:spcAft>
                <a:spcPts val="0"/>
              </a:spcAft>
              <a:buSzPts val="5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cxnSp>
        <p:nvCxnSpPr>
          <p:cNvPr id="156" name="Google Shape;156;p26"/>
          <p:cNvCxnSpPr/>
          <p:nvPr/>
        </p:nvCxnSpPr>
        <p:spPr>
          <a:xfrm>
            <a:off x="324264" y="883060"/>
            <a:ext cx="951300" cy="0"/>
          </a:xfrm>
          <a:prstGeom prst="straightConnector1">
            <a:avLst/>
          </a:prstGeom>
          <a:noFill/>
          <a:ln w="19050" cap="flat" cmpd="sng">
            <a:solidFill>
              <a:schemeClr val="accent1"/>
            </a:solidFill>
            <a:prstDash val="solid"/>
            <a:round/>
            <a:headEnd type="none" w="sm" len="sm"/>
            <a:tailEnd type="none" w="sm" len="sm"/>
          </a:ln>
        </p:spPr>
      </p:cxnSp>
      <p:sp>
        <p:nvSpPr>
          <p:cNvPr id="157" name="Google Shape;157;p26"/>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Autofit/>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58" name="Google Shape;158;p26"/>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SzPts val="500"/>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ner">
  <p:cSld name="1_Inner 2">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07181" y="307182"/>
            <a:ext cx="8515500" cy="821100"/>
          </a:xfrm>
          <a:prstGeom prst="rect">
            <a:avLst/>
          </a:prstGeom>
          <a:noFill/>
          <a:ln>
            <a:noFill/>
          </a:ln>
        </p:spPr>
        <p:txBody>
          <a:bodyPr spcFirstLastPara="1" wrap="square" lIns="34275" tIns="17150" rIns="34275" bIns="17150" anchor="ctr" anchorCtr="0">
            <a:noAutofit/>
          </a:bodyPr>
          <a:lstStyle>
            <a:lvl1pPr lvl="0" algn="l" rtl="0">
              <a:lnSpc>
                <a:spcPct val="100000"/>
              </a:lnSpc>
              <a:spcBef>
                <a:spcPts val="0"/>
              </a:spcBef>
              <a:spcAft>
                <a:spcPts val="0"/>
              </a:spcAft>
              <a:buSzPts val="5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cxnSp>
        <p:nvCxnSpPr>
          <p:cNvPr id="161" name="Google Shape;161;p27"/>
          <p:cNvCxnSpPr/>
          <p:nvPr/>
        </p:nvCxnSpPr>
        <p:spPr>
          <a:xfrm>
            <a:off x="324264" y="1128251"/>
            <a:ext cx="951300" cy="0"/>
          </a:xfrm>
          <a:prstGeom prst="straightConnector1">
            <a:avLst/>
          </a:prstGeom>
          <a:noFill/>
          <a:ln w="19050" cap="flat" cmpd="sng">
            <a:solidFill>
              <a:schemeClr val="accent1"/>
            </a:solidFill>
            <a:prstDash val="solid"/>
            <a:round/>
            <a:headEnd type="none" w="sm" len="sm"/>
            <a:tailEnd type="none" w="sm" len="sm"/>
          </a:ln>
        </p:spPr>
      </p:cxnSp>
      <p:sp>
        <p:nvSpPr>
          <p:cNvPr id="162" name="Google Shape;162;p27"/>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Autofit/>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63" name="Google Shape;163;p27"/>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SzPts val="500"/>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ner">
  <p:cSld name="1_Inner">
    <p:spTree>
      <p:nvGrpSpPr>
        <p:cNvPr id="1" name="Shape 164"/>
        <p:cNvGrpSpPr/>
        <p:nvPr/>
      </p:nvGrpSpPr>
      <p:grpSpPr>
        <a:xfrm>
          <a:off x="0" y="0"/>
          <a:ext cx="0" cy="0"/>
          <a:chOff x="0" y="0"/>
          <a:chExt cx="0" cy="0"/>
        </a:xfrm>
      </p:grpSpPr>
      <p:pic>
        <p:nvPicPr>
          <p:cNvPr id="165" name="Google Shape;165;p28"/>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166" name="Google Shape;166;p28"/>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67" name="Google Shape;167;p28"/>
          <p:cNvSpPr/>
          <p:nvPr/>
        </p:nvSpPr>
        <p:spPr>
          <a:xfrm>
            <a:off x="-2" y="4704101"/>
            <a:ext cx="9156600" cy="446400"/>
          </a:xfrm>
          <a:prstGeom prst="rect">
            <a:avLst/>
          </a:prstGeom>
          <a:solidFill>
            <a:schemeClr val="accen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168" name="Google Shape;168;p28"/>
          <p:cNvPicPr preferRelativeResize="0"/>
          <p:nvPr/>
        </p:nvPicPr>
        <p:blipFill rotWithShape="1">
          <a:blip r:embed="rId3">
            <a:alphaModFix/>
          </a:blip>
          <a:srcRect t="249" r="2486"/>
          <a:stretch/>
        </p:blipFill>
        <p:spPr>
          <a:xfrm>
            <a:off x="6923696" y="0"/>
            <a:ext cx="2232810" cy="1735931"/>
          </a:xfrm>
          <a:prstGeom prst="rect">
            <a:avLst/>
          </a:prstGeom>
          <a:noFill/>
          <a:ln>
            <a:noFill/>
          </a:ln>
        </p:spPr>
      </p:pic>
      <p:sp>
        <p:nvSpPr>
          <p:cNvPr id="169" name="Google Shape;169;p28"/>
          <p:cNvSpPr txBox="1">
            <a:spLocks noGrp="1"/>
          </p:cNvSpPr>
          <p:nvPr>
            <p:ph type="title"/>
          </p:nvPr>
        </p:nvSpPr>
        <p:spPr>
          <a:xfrm>
            <a:off x="307181" y="307182"/>
            <a:ext cx="8515500" cy="821100"/>
          </a:xfrm>
          <a:prstGeom prst="rect">
            <a:avLst/>
          </a:prstGeom>
          <a:noFill/>
          <a:ln>
            <a:noFill/>
          </a:ln>
        </p:spPr>
        <p:txBody>
          <a:bodyPr spcFirstLastPara="1" wrap="square" lIns="34275" tIns="17150" rIns="34275" bIns="17150" anchor="ctr" anchorCtr="0">
            <a:noAutofit/>
          </a:bodyPr>
          <a:lstStyle>
            <a:lvl1pPr lvl="0" algn="l" rtl="0">
              <a:lnSpc>
                <a:spcPct val="100000"/>
              </a:lnSpc>
              <a:spcBef>
                <a:spcPts val="0"/>
              </a:spcBef>
              <a:spcAft>
                <a:spcPts val="0"/>
              </a:spcAft>
              <a:buSzPts val="5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cxnSp>
        <p:nvCxnSpPr>
          <p:cNvPr id="170" name="Google Shape;170;p28"/>
          <p:cNvCxnSpPr/>
          <p:nvPr/>
        </p:nvCxnSpPr>
        <p:spPr>
          <a:xfrm>
            <a:off x="324264" y="1128251"/>
            <a:ext cx="951300" cy="0"/>
          </a:xfrm>
          <a:prstGeom prst="straightConnector1">
            <a:avLst/>
          </a:prstGeom>
          <a:noFill/>
          <a:ln w="19050" cap="flat" cmpd="sng">
            <a:solidFill>
              <a:schemeClr val="accent1"/>
            </a:solidFill>
            <a:prstDash val="solid"/>
            <a:round/>
            <a:headEnd type="none" w="sm" len="sm"/>
            <a:tailEnd type="none" w="sm" len="sm"/>
          </a:ln>
        </p:spPr>
      </p:cxnSp>
      <p:sp>
        <p:nvSpPr>
          <p:cNvPr id="171" name="Google Shape;171;p28"/>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Autofit/>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72" name="Google Shape;172;p28"/>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SzPts val="500"/>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9pPr>
          </a:lstStyle>
          <a:p>
            <a:endParaRPr/>
          </a:p>
        </p:txBody>
      </p:sp>
      <p:sp>
        <p:nvSpPr>
          <p:cNvPr id="173" name="Google Shape;173;p28"/>
          <p:cNvSpPr txBox="1"/>
          <p:nvPr/>
        </p:nvSpPr>
        <p:spPr>
          <a:xfrm>
            <a:off x="307181" y="4838412"/>
            <a:ext cx="2128800" cy="1779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B80"/>
              </a:buClr>
              <a:buSzPts val="200"/>
              <a:buFont typeface="Arial"/>
              <a:buNone/>
            </a:pPr>
            <a:r>
              <a:rPr lang="en-GB" sz="700" b="0" i="0" u="none" strike="noStrike" cap="none">
                <a:solidFill>
                  <a:schemeClr val="lt1"/>
                </a:solidFill>
                <a:latin typeface="Arial"/>
                <a:ea typeface="Arial"/>
                <a:cs typeface="Arial"/>
                <a:sym typeface="Arial"/>
              </a:rPr>
              <a:t>International Aid Transparency Initiative</a:t>
            </a:r>
            <a:endParaRPr sz="5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Inner">
  <p:cSld name="1_Inner 3">
    <p:spTree>
      <p:nvGrpSpPr>
        <p:cNvPr id="1" name="Shape 174"/>
        <p:cNvGrpSpPr/>
        <p:nvPr/>
      </p:nvGrpSpPr>
      <p:grpSpPr>
        <a:xfrm>
          <a:off x="0" y="0"/>
          <a:ext cx="0" cy="0"/>
          <a:chOff x="0" y="0"/>
          <a:chExt cx="0" cy="0"/>
        </a:xfrm>
      </p:grpSpPr>
      <p:pic>
        <p:nvPicPr>
          <p:cNvPr id="175" name="Google Shape;175;p29"/>
          <p:cNvPicPr preferRelativeResize="0"/>
          <p:nvPr/>
        </p:nvPicPr>
        <p:blipFill rotWithShape="1">
          <a:blip r:embed="rId2">
            <a:alphaModFix/>
          </a:blip>
          <a:srcRect/>
          <a:stretch/>
        </p:blipFill>
        <p:spPr>
          <a:xfrm>
            <a:off x="0" y="0"/>
            <a:ext cx="9156504" cy="5150531"/>
          </a:xfrm>
          <a:prstGeom prst="rect">
            <a:avLst/>
          </a:prstGeom>
          <a:noFill/>
          <a:ln>
            <a:noFill/>
          </a:ln>
        </p:spPr>
      </p:pic>
      <p:sp>
        <p:nvSpPr>
          <p:cNvPr id="176" name="Google Shape;176;p29"/>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77" name="Google Shape;177;p29"/>
          <p:cNvSpPr txBox="1">
            <a:spLocks noGrp="1"/>
          </p:cNvSpPr>
          <p:nvPr>
            <p:ph type="title"/>
          </p:nvPr>
        </p:nvSpPr>
        <p:spPr>
          <a:xfrm>
            <a:off x="307181" y="1576747"/>
            <a:ext cx="8515500" cy="777300"/>
          </a:xfrm>
          <a:prstGeom prst="rect">
            <a:avLst/>
          </a:prstGeom>
          <a:noFill/>
          <a:ln>
            <a:noFill/>
          </a:ln>
        </p:spPr>
        <p:txBody>
          <a:bodyPr spcFirstLastPara="1" wrap="square" lIns="34275" tIns="17150" rIns="34275" bIns="17150" anchor="b" anchorCtr="0">
            <a:noAutofit/>
          </a:bodyPr>
          <a:lstStyle>
            <a:lvl1pPr lvl="0" algn="ctr" rtl="0">
              <a:lnSpc>
                <a:spcPct val="100000"/>
              </a:lnSpc>
              <a:spcBef>
                <a:spcPts val="0"/>
              </a:spcBef>
              <a:spcAft>
                <a:spcPts val="0"/>
              </a:spcAft>
              <a:buSzPts val="500"/>
              <a:buNone/>
              <a:defRPr sz="3800" cap="none"/>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178" name="Google Shape;178;p29"/>
          <p:cNvSpPr txBox="1">
            <a:spLocks noGrp="1"/>
          </p:cNvSpPr>
          <p:nvPr>
            <p:ph type="body" idx="1"/>
          </p:nvPr>
        </p:nvSpPr>
        <p:spPr>
          <a:xfrm>
            <a:off x="307181" y="2327581"/>
            <a:ext cx="8515500" cy="595500"/>
          </a:xfrm>
          <a:prstGeom prst="rect">
            <a:avLst/>
          </a:prstGeom>
          <a:noFill/>
          <a:ln>
            <a:noFill/>
          </a:ln>
        </p:spPr>
        <p:txBody>
          <a:bodyPr spcFirstLastPara="1" wrap="square" lIns="34275" tIns="17150" rIns="34275" bIns="17150" anchor="t" anchorCtr="0">
            <a:noAutofit/>
          </a:bodyPr>
          <a:lstStyle>
            <a:lvl1pPr marL="457200" lvl="0" indent="-228600" algn="ctr" rtl="0">
              <a:lnSpc>
                <a:spcPct val="100000"/>
              </a:lnSpc>
              <a:spcBef>
                <a:spcPts val="100"/>
              </a:spcBef>
              <a:spcAft>
                <a:spcPts val="0"/>
              </a:spcAft>
              <a:buSzPts val="1100"/>
              <a:buNone/>
              <a:defRPr sz="2000" b="0" i="0" u="none" strike="noStrike" cap="none">
                <a:solidFill>
                  <a:schemeClr val="accent1"/>
                </a:solidFill>
                <a:latin typeface="Arial"/>
                <a:ea typeface="Arial"/>
                <a:cs typeface="Arial"/>
                <a:sym typeface="Arial"/>
              </a:defRPr>
            </a:lvl1pPr>
            <a:lvl2pPr marL="914400" lvl="1" indent="-228600" algn="l" rtl="0">
              <a:lnSpc>
                <a:spcPct val="100000"/>
              </a:lnSpc>
              <a:spcBef>
                <a:spcPts val="100"/>
              </a:spcBef>
              <a:spcAft>
                <a:spcPts val="0"/>
              </a:spcAft>
              <a:buSzPts val="1100"/>
              <a:buNone/>
              <a:defRPr sz="2000" b="1" i="0" u="none" strike="noStrike" cap="none">
                <a:solidFill>
                  <a:schemeClr val="accent1"/>
                </a:solidFill>
                <a:latin typeface="Arial"/>
                <a:ea typeface="Arial"/>
                <a:cs typeface="Arial"/>
                <a:sym typeface="Arial"/>
              </a:defRPr>
            </a:lvl2pPr>
            <a:lvl3pPr marL="1371600" lvl="2" indent="-228600" algn="l" rtl="0">
              <a:lnSpc>
                <a:spcPct val="100000"/>
              </a:lnSpc>
              <a:spcBef>
                <a:spcPts val="100"/>
              </a:spcBef>
              <a:spcAft>
                <a:spcPts val="0"/>
              </a:spcAft>
              <a:buSzPts val="1100"/>
              <a:buNone/>
              <a:defRPr sz="2000" b="1" i="0" u="none" strike="noStrike" cap="none">
                <a:solidFill>
                  <a:schemeClr val="accent1"/>
                </a:solidFill>
                <a:latin typeface="Arial"/>
                <a:ea typeface="Arial"/>
                <a:cs typeface="Arial"/>
                <a:sym typeface="Arial"/>
              </a:defRPr>
            </a:lvl3pPr>
            <a:lvl4pPr marL="1828800" lvl="3" indent="-228600" algn="l" rtl="0">
              <a:lnSpc>
                <a:spcPct val="100000"/>
              </a:lnSpc>
              <a:spcBef>
                <a:spcPts val="100"/>
              </a:spcBef>
              <a:spcAft>
                <a:spcPts val="0"/>
              </a:spcAft>
              <a:buSzPts val="1100"/>
              <a:buNone/>
              <a:defRPr sz="2000" b="1" i="0" u="none" strike="noStrike" cap="none">
                <a:solidFill>
                  <a:schemeClr val="accent1"/>
                </a:solidFill>
                <a:latin typeface="Arial"/>
                <a:ea typeface="Arial"/>
                <a:cs typeface="Arial"/>
                <a:sym typeface="Arial"/>
              </a:defRPr>
            </a:lvl4pPr>
            <a:lvl5pPr marL="2286000" lvl="4" indent="-228600" algn="l" rtl="0">
              <a:lnSpc>
                <a:spcPct val="100000"/>
              </a:lnSpc>
              <a:spcBef>
                <a:spcPts val="100"/>
              </a:spcBef>
              <a:spcAft>
                <a:spcPts val="0"/>
              </a:spcAft>
              <a:buSzPts val="1100"/>
              <a:buNone/>
              <a:defRPr sz="2000" b="1" i="0" u="none" strike="noStrike" cap="none">
                <a:solidFill>
                  <a:schemeClr val="accent1"/>
                </a:solidFill>
                <a:latin typeface="Arial"/>
                <a:ea typeface="Arial"/>
                <a:cs typeface="Arial"/>
                <a:sym typeface="Arial"/>
              </a:defRPr>
            </a:lvl5pPr>
            <a:lvl6pPr marL="2743200" lvl="5" indent="-228600" algn="l" rtl="0">
              <a:lnSpc>
                <a:spcPct val="100000"/>
              </a:lnSpc>
              <a:spcBef>
                <a:spcPts val="100"/>
              </a:spcBef>
              <a:spcAft>
                <a:spcPts val="0"/>
              </a:spcAft>
              <a:buSzPts val="500"/>
              <a:buNone/>
              <a:defRPr/>
            </a:lvl6pPr>
            <a:lvl7pPr marL="3200400" lvl="6" indent="-228600" algn="l" rtl="0">
              <a:lnSpc>
                <a:spcPct val="100000"/>
              </a:lnSpc>
              <a:spcBef>
                <a:spcPts val="0"/>
              </a:spcBef>
              <a:spcAft>
                <a:spcPts val="0"/>
              </a:spcAft>
              <a:buSzPts val="500"/>
              <a:buNone/>
              <a:defRPr/>
            </a:lvl7pPr>
            <a:lvl8pPr marL="3657600" lvl="7" indent="-228600" algn="l" rtl="0">
              <a:lnSpc>
                <a:spcPct val="100000"/>
              </a:lnSpc>
              <a:spcBef>
                <a:spcPts val="0"/>
              </a:spcBef>
              <a:spcAft>
                <a:spcPts val="0"/>
              </a:spcAft>
              <a:buSzPts val="500"/>
              <a:buNone/>
              <a:defRPr/>
            </a:lvl8pPr>
            <a:lvl9pPr marL="4114800" lvl="8" indent="-228600" algn="l" rtl="0">
              <a:lnSpc>
                <a:spcPct val="100000"/>
              </a:lnSpc>
              <a:spcBef>
                <a:spcPts val="0"/>
              </a:spcBef>
              <a:spcAft>
                <a:spcPts val="0"/>
              </a:spcAft>
              <a:buSzPts val="500"/>
              <a:buNone/>
              <a:defRPr/>
            </a:lvl9pPr>
          </a:lstStyle>
          <a:p>
            <a:endParaRPr/>
          </a:p>
        </p:txBody>
      </p:sp>
      <p:pic>
        <p:nvPicPr>
          <p:cNvPr id="179" name="Google Shape;179;p29"/>
          <p:cNvPicPr preferRelativeResize="0"/>
          <p:nvPr/>
        </p:nvPicPr>
        <p:blipFill rotWithShape="1">
          <a:blip r:embed="rId3">
            <a:alphaModFix/>
          </a:blip>
          <a:srcRect t="249" r="2486"/>
          <a:stretch/>
        </p:blipFill>
        <p:spPr>
          <a:xfrm>
            <a:off x="5272088" y="0"/>
            <a:ext cx="3884416" cy="3020002"/>
          </a:xfrm>
          <a:prstGeom prst="rect">
            <a:avLst/>
          </a:prstGeom>
          <a:noFill/>
          <a:ln>
            <a:noFill/>
          </a:ln>
        </p:spPr>
      </p:pic>
      <p:pic>
        <p:nvPicPr>
          <p:cNvPr id="180" name="Google Shape;180;p29"/>
          <p:cNvPicPr preferRelativeResize="0"/>
          <p:nvPr/>
        </p:nvPicPr>
        <p:blipFill rotWithShape="1">
          <a:blip r:embed="rId3">
            <a:alphaModFix/>
          </a:blip>
          <a:srcRect r="43547"/>
          <a:stretch/>
        </p:blipFill>
        <p:spPr>
          <a:xfrm rot="10800000">
            <a:off x="0" y="2053950"/>
            <a:ext cx="1980753" cy="2666926"/>
          </a:xfrm>
          <a:prstGeom prst="rect">
            <a:avLst/>
          </a:prstGeom>
          <a:noFill/>
          <a:ln>
            <a:noFill/>
          </a:ln>
        </p:spPr>
      </p:pic>
      <p:sp>
        <p:nvSpPr>
          <p:cNvPr id="181" name="Google Shape;181;p29"/>
          <p:cNvSpPr/>
          <p:nvPr/>
        </p:nvSpPr>
        <p:spPr>
          <a:xfrm>
            <a:off x="-2" y="4704101"/>
            <a:ext cx="9144000" cy="446400"/>
          </a:xfrm>
          <a:prstGeom prst="rect">
            <a:avLst/>
          </a:prstGeom>
          <a:solidFill>
            <a:schemeClr val="accen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82" name="Google Shape;182;p29"/>
          <p:cNvSpPr txBox="1"/>
          <p:nvPr/>
        </p:nvSpPr>
        <p:spPr>
          <a:xfrm>
            <a:off x="307181" y="4838412"/>
            <a:ext cx="2098200" cy="1779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B80"/>
              </a:buClr>
              <a:buSzPts val="200"/>
              <a:buFont typeface="Arial"/>
              <a:buNone/>
            </a:pPr>
            <a:r>
              <a:rPr lang="en-GB" sz="700" b="0" i="0" u="none" strike="noStrike" cap="none">
                <a:solidFill>
                  <a:schemeClr val="lt1"/>
                </a:solidFill>
                <a:latin typeface="Arial"/>
                <a:ea typeface="Arial"/>
                <a:cs typeface="Arial"/>
                <a:sym typeface="Arial"/>
              </a:rPr>
              <a:t>International Aid Transparency Initiative</a:t>
            </a:r>
            <a:endParaRPr sz="500" b="0" i="0" u="none" strike="noStrike" cap="none">
              <a:solidFill>
                <a:schemeClr val="lt1"/>
              </a:solidFill>
              <a:latin typeface="Arial"/>
              <a:ea typeface="Arial"/>
              <a:cs typeface="Arial"/>
              <a:sym typeface="Arial"/>
            </a:endParaRPr>
          </a:p>
        </p:txBody>
      </p:sp>
      <p:sp>
        <p:nvSpPr>
          <p:cNvPr id="183" name="Google Shape;183;p29"/>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Autofit/>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84" name="Google Shape;184;p29"/>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SzPts val="500"/>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500"/>
              <a:buNone/>
              <a:defRPr sz="5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25"/>
          <p:cNvPicPr preferRelativeResize="0"/>
          <p:nvPr/>
        </p:nvPicPr>
        <p:blipFill rotWithShape="1">
          <a:blip r:embed="rId6">
            <a:alphaModFix/>
          </a:blip>
          <a:srcRect/>
          <a:stretch/>
        </p:blipFill>
        <p:spPr>
          <a:xfrm>
            <a:off x="0" y="0"/>
            <a:ext cx="9156504" cy="5150531"/>
          </a:xfrm>
          <a:prstGeom prst="rect">
            <a:avLst/>
          </a:prstGeom>
          <a:noFill/>
          <a:ln>
            <a:noFill/>
          </a:ln>
        </p:spPr>
      </p:pic>
      <p:sp>
        <p:nvSpPr>
          <p:cNvPr id="139" name="Google Shape;139;p25"/>
          <p:cNvSpPr/>
          <p:nvPr/>
        </p:nvSpPr>
        <p:spPr>
          <a:xfrm>
            <a:off x="0" y="0"/>
            <a:ext cx="9156600" cy="5150700"/>
          </a:xfrm>
          <a:prstGeom prst="rect">
            <a:avLst/>
          </a:prstGeom>
          <a:gradFill>
            <a:gsLst>
              <a:gs pos="0">
                <a:srgbClr val="F2F2F2">
                  <a:alpha val="89019"/>
                </a:srgbClr>
              </a:gs>
              <a:gs pos="75000">
                <a:srgbClr val="F2F2F2">
                  <a:alpha val="89019"/>
                </a:srgbClr>
              </a:gs>
              <a:gs pos="100000">
                <a:srgbClr val="F2F2F2">
                  <a:alpha val="89019"/>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40" name="Google Shape;140;p25"/>
          <p:cNvSpPr/>
          <p:nvPr/>
        </p:nvSpPr>
        <p:spPr>
          <a:xfrm>
            <a:off x="-2" y="4704101"/>
            <a:ext cx="9156600" cy="446400"/>
          </a:xfrm>
          <a:prstGeom prst="rect">
            <a:avLst/>
          </a:prstGeom>
          <a:solidFill>
            <a:schemeClr val="accen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41" name="Google Shape;141;p25"/>
          <p:cNvSpPr txBox="1"/>
          <p:nvPr/>
        </p:nvSpPr>
        <p:spPr>
          <a:xfrm>
            <a:off x="307181" y="4838412"/>
            <a:ext cx="2128800" cy="1779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B80"/>
              </a:buClr>
              <a:buSzPts val="200"/>
              <a:buFont typeface="Arial"/>
              <a:buNone/>
            </a:pPr>
            <a:r>
              <a:rPr lang="en-GB" sz="700" b="0" i="0" u="none" strike="noStrike" cap="none">
                <a:solidFill>
                  <a:schemeClr val="lt1"/>
                </a:solidFill>
                <a:latin typeface="Arial"/>
                <a:ea typeface="Arial"/>
                <a:cs typeface="Arial"/>
                <a:sym typeface="Arial"/>
              </a:rPr>
              <a:t>International Aid Transparency Initiative</a:t>
            </a:r>
            <a:endParaRPr sz="500" b="0" i="0" u="none" strike="noStrike" cap="none">
              <a:solidFill>
                <a:schemeClr val="lt1"/>
              </a:solidFill>
              <a:latin typeface="Arial"/>
              <a:ea typeface="Arial"/>
              <a:cs typeface="Arial"/>
              <a:sym typeface="Arial"/>
            </a:endParaRPr>
          </a:p>
        </p:txBody>
      </p:sp>
      <p:sp>
        <p:nvSpPr>
          <p:cNvPr id="142" name="Google Shape;142;p25"/>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Autofit/>
          </a:bodyPr>
          <a:lstStyle>
            <a:lvl1pPr marL="0" marR="0" lvl="0"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1A6779"/>
              </a:buClr>
              <a:buSzPts val="2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43" name="Google Shape;143;p25"/>
          <p:cNvSpPr txBox="1">
            <a:spLocks noGrp="1"/>
          </p:cNvSpPr>
          <p:nvPr>
            <p:ph type="title"/>
          </p:nvPr>
        </p:nvSpPr>
        <p:spPr>
          <a:xfrm>
            <a:off x="307181" y="307182"/>
            <a:ext cx="8515500" cy="777300"/>
          </a:xfrm>
          <a:prstGeom prst="rect">
            <a:avLst/>
          </a:prstGeom>
          <a:noFill/>
          <a:ln>
            <a:noFill/>
          </a:ln>
        </p:spPr>
        <p:txBody>
          <a:bodyPr spcFirstLastPara="1" wrap="square" lIns="34275" tIns="17150" rIns="34275" bIns="17150" anchor="b" anchorCtr="0">
            <a:noAutofit/>
          </a:bodyPr>
          <a:lstStyle>
            <a:lvl1pPr marR="0" lvl="0" algn="ctr" rtl="0">
              <a:lnSpc>
                <a:spcPct val="100000"/>
              </a:lnSpc>
              <a:spcBef>
                <a:spcPts val="0"/>
              </a:spcBef>
              <a:spcAft>
                <a:spcPts val="0"/>
              </a:spcAft>
              <a:buClr>
                <a:srgbClr val="000000"/>
              </a:buClr>
              <a:buSzPts val="500"/>
              <a:buFont typeface="Arial"/>
              <a:buNone/>
              <a:defRPr sz="2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9pPr>
          </a:lstStyle>
          <a:p>
            <a:endParaRPr/>
          </a:p>
        </p:txBody>
      </p:sp>
      <p:sp>
        <p:nvSpPr>
          <p:cNvPr id="144" name="Google Shape;144;p25"/>
          <p:cNvSpPr txBox="1">
            <a:spLocks noGrp="1"/>
          </p:cNvSpPr>
          <p:nvPr>
            <p:ph type="body" idx="1"/>
          </p:nvPr>
        </p:nvSpPr>
        <p:spPr>
          <a:xfrm>
            <a:off x="307181" y="1130691"/>
            <a:ext cx="8515500" cy="3465300"/>
          </a:xfrm>
          <a:prstGeom prst="rect">
            <a:avLst/>
          </a:prstGeom>
          <a:noFill/>
          <a:ln>
            <a:noFill/>
          </a:ln>
        </p:spPr>
        <p:txBody>
          <a:bodyPr spcFirstLastPara="1" wrap="square" lIns="34275" tIns="17150" rIns="34275" bIns="17150" anchor="t" anchorCtr="0">
            <a:noAutofit/>
          </a:bodyPr>
          <a:lstStyle>
            <a:lvl1pPr marL="457200" marR="0" lvl="0" indent="-228600" algn="l" rtl="0">
              <a:lnSpc>
                <a:spcPct val="100000"/>
              </a:lnSpc>
              <a:spcBef>
                <a:spcPts val="10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10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10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10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10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10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9pPr>
          </a:lstStyle>
          <a:p>
            <a:endParaRPr/>
          </a:p>
        </p:txBody>
      </p:sp>
      <p:sp>
        <p:nvSpPr>
          <p:cNvPr id="145" name="Google Shape;145;p25"/>
          <p:cNvSpPr/>
          <p:nvPr/>
        </p:nvSpPr>
        <p:spPr>
          <a:xfrm>
            <a:off x="-792956" y="107156"/>
            <a:ext cx="671400" cy="257100"/>
          </a:xfrm>
          <a:prstGeom prst="roundRect">
            <a:avLst>
              <a:gd name="adj" fmla="val 16667"/>
            </a:avLst>
          </a:prstGeom>
          <a:solidFill>
            <a:schemeClr val="accen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46" name="Google Shape;146;p25"/>
          <p:cNvSpPr/>
          <p:nvPr/>
        </p:nvSpPr>
        <p:spPr>
          <a:xfrm>
            <a:off x="-792956" y="467201"/>
            <a:ext cx="671400" cy="257100"/>
          </a:xfrm>
          <a:prstGeom prst="roundRect">
            <a:avLst>
              <a:gd name="adj" fmla="val 16667"/>
            </a:avLst>
          </a:prstGeom>
          <a:solidFill>
            <a:schemeClr val="accent2"/>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47" name="Google Shape;147;p25"/>
          <p:cNvSpPr/>
          <p:nvPr/>
        </p:nvSpPr>
        <p:spPr>
          <a:xfrm>
            <a:off x="-792956" y="827246"/>
            <a:ext cx="671400" cy="257100"/>
          </a:xfrm>
          <a:prstGeom prst="roundRect">
            <a:avLst>
              <a:gd name="adj" fmla="val 16667"/>
            </a:avLst>
          </a:prstGeom>
          <a:solidFill>
            <a:schemeClr val="accent3"/>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48" name="Google Shape;148;p25"/>
          <p:cNvSpPr/>
          <p:nvPr/>
        </p:nvSpPr>
        <p:spPr>
          <a:xfrm>
            <a:off x="-792956" y="1187291"/>
            <a:ext cx="671400" cy="257100"/>
          </a:xfrm>
          <a:prstGeom prst="roundRect">
            <a:avLst>
              <a:gd name="adj" fmla="val 16667"/>
            </a:avLst>
          </a:prstGeom>
          <a:solidFill>
            <a:schemeClr val="accent4"/>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49" name="Google Shape;149;p25"/>
          <p:cNvSpPr/>
          <p:nvPr/>
        </p:nvSpPr>
        <p:spPr>
          <a:xfrm>
            <a:off x="-792956" y="1547336"/>
            <a:ext cx="671400" cy="257100"/>
          </a:xfrm>
          <a:prstGeom prst="roundRect">
            <a:avLst>
              <a:gd name="adj" fmla="val 16667"/>
            </a:avLst>
          </a:prstGeom>
          <a:solidFill>
            <a:schemeClr val="accent5"/>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150" name="Google Shape;150;p25"/>
          <p:cNvSpPr/>
          <p:nvPr/>
        </p:nvSpPr>
        <p:spPr>
          <a:xfrm>
            <a:off x="-792956" y="1907381"/>
            <a:ext cx="671400" cy="257100"/>
          </a:xfrm>
          <a:prstGeom prst="roundRect">
            <a:avLst>
              <a:gd name="adj" fmla="val 16667"/>
            </a:avLst>
          </a:prstGeom>
          <a:solidFill>
            <a:schemeClr val="accent6"/>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151" name="Google Shape;151;p25"/>
          <p:cNvPicPr preferRelativeResize="0"/>
          <p:nvPr/>
        </p:nvPicPr>
        <p:blipFill rotWithShape="1">
          <a:blip r:embed="rId7">
            <a:alphaModFix/>
          </a:blip>
          <a:srcRect t="249" r="2486"/>
          <a:stretch/>
        </p:blipFill>
        <p:spPr>
          <a:xfrm>
            <a:off x="6923696" y="0"/>
            <a:ext cx="2232810" cy="1735931"/>
          </a:xfrm>
          <a:prstGeom prst="rect">
            <a:avLst/>
          </a:prstGeom>
          <a:noFill/>
          <a:ln>
            <a:noFill/>
          </a:ln>
        </p:spPr>
      </p:pic>
      <p:pic>
        <p:nvPicPr>
          <p:cNvPr id="152" name="Google Shape;152;p25"/>
          <p:cNvPicPr preferRelativeResize="0"/>
          <p:nvPr/>
        </p:nvPicPr>
        <p:blipFill rotWithShape="1">
          <a:blip r:embed="rId7">
            <a:alphaModFix/>
          </a:blip>
          <a:srcRect r="43547"/>
          <a:stretch/>
        </p:blipFill>
        <p:spPr>
          <a:xfrm rot="10800000">
            <a:off x="-2" y="3036096"/>
            <a:ext cx="1238847" cy="1668005"/>
          </a:xfrm>
          <a:prstGeom prst="rect">
            <a:avLst/>
          </a:prstGeom>
          <a:noFill/>
          <a:ln>
            <a:noFill/>
          </a:ln>
        </p:spPr>
      </p:pic>
      <p:sp>
        <p:nvSpPr>
          <p:cNvPr id="153" name="Google Shape;153;p25"/>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lvl1pPr marR="0" lvl="0" algn="ctr" rtl="0">
              <a:lnSpc>
                <a:spcPct val="100000"/>
              </a:lnSpc>
              <a:spcBef>
                <a:spcPts val="0"/>
              </a:spcBef>
              <a:spcAft>
                <a:spcPts val="0"/>
              </a:spcAft>
              <a:buClr>
                <a:srgbClr val="000000"/>
              </a:buClr>
              <a:buSzPts val="5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193">
          <p15:clr>
            <a:srgbClr val="F26B43"/>
          </p15:clr>
        </p15:guide>
        <p15:guide id="4" pos="193">
          <p15:clr>
            <a:srgbClr val="F26B43"/>
          </p15:clr>
        </p15:guide>
        <p15:guide id="5" pos="5557">
          <p15:clr>
            <a:srgbClr val="F26B43"/>
          </p15:clr>
        </p15:guide>
        <p15:guide id="6" orient="horz" pos="29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1.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p:nvPr/>
        </p:nvSpPr>
        <p:spPr>
          <a:xfrm>
            <a:off x="462457" y="4163436"/>
            <a:ext cx="4264800" cy="21288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22CED8"/>
              </a:buClr>
              <a:buSzPts val="1100"/>
              <a:buFont typeface="Arial"/>
              <a:buNone/>
            </a:pPr>
            <a:endParaRPr sz="1800" b="0" i="0" u="none" strike="noStrike" cap="none">
              <a:solidFill>
                <a:srgbClr val="06DBE4"/>
              </a:solidFill>
              <a:latin typeface="Arial"/>
              <a:ea typeface="Arial"/>
              <a:cs typeface="Arial"/>
              <a:sym typeface="Arial"/>
            </a:endParaRPr>
          </a:p>
        </p:txBody>
      </p:sp>
      <p:sp>
        <p:nvSpPr>
          <p:cNvPr id="190" name="Google Shape;190;p30"/>
          <p:cNvSpPr txBox="1">
            <a:spLocks noGrp="1"/>
          </p:cNvSpPr>
          <p:nvPr>
            <p:ph type="ctrTitle"/>
          </p:nvPr>
        </p:nvSpPr>
        <p:spPr>
          <a:xfrm>
            <a:off x="2531229" y="2444475"/>
            <a:ext cx="4066800" cy="741300"/>
          </a:xfrm>
          <a:prstGeom prst="rect">
            <a:avLst/>
          </a:prstGeom>
          <a:noFill/>
          <a:ln>
            <a:noFill/>
          </a:ln>
        </p:spPr>
        <p:txBody>
          <a:bodyPr spcFirstLastPara="1" wrap="square" lIns="34275" tIns="17150" rIns="34275" bIns="17150" anchor="b" anchorCtr="0">
            <a:normAutofit/>
          </a:bodyPr>
          <a:lstStyle/>
          <a:p>
            <a:pPr marL="0" lvl="0" indent="0" algn="ctr" rtl="0">
              <a:lnSpc>
                <a:spcPct val="100000"/>
              </a:lnSpc>
              <a:spcBef>
                <a:spcPts val="0"/>
              </a:spcBef>
              <a:spcAft>
                <a:spcPts val="0"/>
              </a:spcAft>
              <a:buSzPts val="500"/>
              <a:buNone/>
            </a:pPr>
            <a:r>
              <a:rPr lang="en-GB"/>
              <a:t>USING IATI DATA TO TRACK FUNDING</a:t>
            </a:r>
            <a:endParaRPr/>
          </a:p>
        </p:txBody>
      </p:sp>
      <p:sp>
        <p:nvSpPr>
          <p:cNvPr id="191" name="Google Shape;191;p30"/>
          <p:cNvSpPr txBox="1">
            <a:spLocks noGrp="1"/>
          </p:cNvSpPr>
          <p:nvPr>
            <p:ph type="body" idx="1"/>
          </p:nvPr>
        </p:nvSpPr>
        <p:spPr>
          <a:xfrm>
            <a:off x="2531229" y="3484562"/>
            <a:ext cx="4066800" cy="972900"/>
          </a:xfrm>
          <a:prstGeom prst="rect">
            <a:avLst/>
          </a:prstGeom>
          <a:noFill/>
          <a:ln>
            <a:noFill/>
          </a:ln>
        </p:spPr>
        <p:txBody>
          <a:bodyPr spcFirstLastPara="1" wrap="square" lIns="34275" tIns="17150" rIns="34275" bIns="17150" anchor="t" anchorCtr="0">
            <a:normAutofit/>
          </a:bodyPr>
          <a:lstStyle/>
          <a:p>
            <a:pPr marL="0" lvl="0" indent="0" algn="ctr" rtl="0">
              <a:lnSpc>
                <a:spcPct val="100000"/>
              </a:lnSpc>
              <a:spcBef>
                <a:spcPts val="0"/>
              </a:spcBef>
              <a:spcAft>
                <a:spcPts val="0"/>
              </a:spcAft>
              <a:buSzPts val="1200"/>
              <a:buNone/>
            </a:pPr>
            <a:r>
              <a:rPr lang="en-GB"/>
              <a:t>Jack Lord</a:t>
            </a:r>
            <a:endParaRPr/>
          </a:p>
          <a:p>
            <a:pPr marL="0" lvl="0" indent="0" algn="ctr" rtl="0">
              <a:lnSpc>
                <a:spcPct val="100000"/>
              </a:lnSpc>
              <a:spcBef>
                <a:spcPts val="200"/>
              </a:spcBef>
              <a:spcAft>
                <a:spcPts val="0"/>
              </a:spcAft>
              <a:buSzPts val="1200"/>
              <a:buNone/>
            </a:pPr>
            <a:r>
              <a:rPr lang="en-GB"/>
              <a:t>Open Data Services</a:t>
            </a:r>
            <a:endParaRPr/>
          </a:p>
          <a:p>
            <a:pPr marL="0" lvl="0" indent="0" algn="ctr" rtl="0">
              <a:lnSpc>
                <a:spcPct val="100000"/>
              </a:lnSpc>
              <a:spcBef>
                <a:spcPts val="200"/>
              </a:spcBef>
              <a:spcAft>
                <a:spcPts val="0"/>
              </a:spcAft>
              <a:buSzPts val="1200"/>
              <a:buNone/>
            </a:pPr>
            <a:r>
              <a:rPr lang="en-GB"/>
              <a:t>6-7 Nov 2023, Paris</a:t>
            </a:r>
            <a:endParaRPr/>
          </a:p>
          <a:p>
            <a:pPr marL="0" lvl="0" indent="0" algn="ctr" rtl="0">
              <a:lnSpc>
                <a:spcPct val="100000"/>
              </a:lnSpc>
              <a:spcBef>
                <a:spcPts val="200"/>
              </a:spcBef>
              <a:spcAft>
                <a:spcPts val="0"/>
              </a:spcAft>
              <a:buSzPts val="1200"/>
              <a:buNone/>
            </a:pPr>
            <a:endParaRPr/>
          </a:p>
        </p:txBody>
      </p:sp>
      <p:cxnSp>
        <p:nvCxnSpPr>
          <p:cNvPr id="192" name="Google Shape;192;p30"/>
          <p:cNvCxnSpPr/>
          <p:nvPr/>
        </p:nvCxnSpPr>
        <p:spPr>
          <a:xfrm>
            <a:off x="4089020" y="3340510"/>
            <a:ext cx="951300" cy="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9"/>
          <p:cNvSpPr txBox="1"/>
          <p:nvPr/>
        </p:nvSpPr>
        <p:spPr>
          <a:xfrm>
            <a:off x="252844" y="209503"/>
            <a:ext cx="6278100" cy="8100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400"/>
              <a:buFont typeface="Arial"/>
              <a:buNone/>
            </a:pPr>
            <a:endParaRPr sz="3400" b="0" i="0" u="none" strike="noStrike" cap="none">
              <a:solidFill>
                <a:srgbClr val="0000FF"/>
              </a:solidFill>
              <a:latin typeface="Arial"/>
              <a:ea typeface="Arial"/>
              <a:cs typeface="Arial"/>
              <a:sym typeface="Arial"/>
            </a:endParaRPr>
          </a:p>
        </p:txBody>
      </p:sp>
      <p:sp>
        <p:nvSpPr>
          <p:cNvPr id="551" name="Google Shape;551;p39"/>
          <p:cNvSpPr txBox="1"/>
          <p:nvPr/>
        </p:nvSpPr>
        <p:spPr>
          <a:xfrm>
            <a:off x="354019" y="920991"/>
            <a:ext cx="4860300" cy="625200"/>
          </a:xfrm>
          <a:prstGeom prst="rect">
            <a:avLst/>
          </a:prstGeom>
          <a:noFill/>
          <a:ln>
            <a:noFill/>
          </a:ln>
        </p:spPr>
        <p:txBody>
          <a:bodyPr spcFirstLastPara="1" wrap="square" lIns="34275" tIns="34275" rIns="34275" bIns="34275" anchor="t" anchorCtr="0">
            <a:noAutofit/>
          </a:bodyPr>
          <a:lstStyle/>
          <a:p>
            <a:pPr marL="177800" marR="0" lvl="0" indent="-635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2" name="Google Shape;552;p39"/>
          <p:cNvSpPr txBox="1">
            <a:spLocks noGrp="1"/>
          </p:cNvSpPr>
          <p:nvPr>
            <p:ph type="title"/>
          </p:nvPr>
        </p:nvSpPr>
        <p:spPr>
          <a:xfrm>
            <a:off x="115193" y="115193"/>
            <a:ext cx="3193200" cy="307800"/>
          </a:xfrm>
          <a:prstGeom prst="rect">
            <a:avLst/>
          </a:prstGeom>
          <a:noFill/>
          <a:ln>
            <a:noFill/>
          </a:ln>
        </p:spPr>
        <p:txBody>
          <a:bodyPr spcFirstLastPara="1" wrap="square" lIns="34275" tIns="17150" rIns="34275" bIns="17150" anchor="ctr" anchorCtr="0">
            <a:noAutofit/>
          </a:bodyPr>
          <a:lstStyle/>
          <a:p>
            <a:pPr marL="0" lvl="0" indent="0" algn="l" rtl="0">
              <a:lnSpc>
                <a:spcPct val="100000"/>
              </a:lnSpc>
              <a:spcBef>
                <a:spcPts val="0"/>
              </a:spcBef>
              <a:spcAft>
                <a:spcPts val="0"/>
              </a:spcAft>
              <a:buSzPts val="500"/>
              <a:buNone/>
            </a:pPr>
            <a:r>
              <a:rPr lang="en-GB"/>
              <a:t>ACTIVITY FILE</a:t>
            </a:r>
            <a:endParaRPr/>
          </a:p>
        </p:txBody>
      </p:sp>
      <p:sp>
        <p:nvSpPr>
          <p:cNvPr id="553" name="Google Shape;553;p39"/>
          <p:cNvSpPr/>
          <p:nvPr/>
        </p:nvSpPr>
        <p:spPr>
          <a:xfrm>
            <a:off x="594952" y="2812440"/>
            <a:ext cx="2430000" cy="968400"/>
          </a:xfrm>
          <a:prstGeom prst="rect">
            <a:avLst/>
          </a:prstGeom>
          <a:solidFill>
            <a:schemeClr val="accen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Information about individual development and humanitarian projects</a:t>
            </a:r>
            <a:endParaRPr sz="1500" b="0" i="0" u="none" strike="noStrike" cap="none">
              <a:solidFill>
                <a:schemeClr val="lt1"/>
              </a:solidFill>
              <a:latin typeface="Arial"/>
              <a:ea typeface="Arial"/>
              <a:cs typeface="Arial"/>
              <a:sym typeface="Arial"/>
            </a:endParaRPr>
          </a:p>
        </p:txBody>
      </p:sp>
      <p:sp>
        <p:nvSpPr>
          <p:cNvPr id="554" name="Google Shape;554;p39"/>
          <p:cNvSpPr/>
          <p:nvPr/>
        </p:nvSpPr>
        <p:spPr>
          <a:xfrm>
            <a:off x="3325507" y="1117182"/>
            <a:ext cx="5511300" cy="2913000"/>
          </a:xfrm>
          <a:prstGeom prst="rect">
            <a:avLst/>
          </a:prstGeom>
          <a:gradFill>
            <a:gsLst>
              <a:gs pos="0">
                <a:srgbClr val="FFFFFF">
                  <a:alpha val="0"/>
                </a:srgbClr>
              </a:gs>
              <a:gs pos="1000">
                <a:srgbClr val="FFFFFF">
                  <a:alpha val="0"/>
                </a:srgbClr>
              </a:gs>
              <a:gs pos="50000">
                <a:schemeClr val="lt1"/>
              </a:gs>
              <a:gs pos="100000">
                <a:srgbClr val="FFFFFF">
                  <a:alpha val="0"/>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555" name="Google Shape;555;p39"/>
          <p:cNvSpPr/>
          <p:nvPr/>
        </p:nvSpPr>
        <p:spPr>
          <a:xfrm>
            <a:off x="4861817" y="1308599"/>
            <a:ext cx="2536800" cy="527100"/>
          </a:xfrm>
          <a:prstGeom prst="rect">
            <a:avLst/>
          </a:prstGeom>
          <a:solidFill>
            <a:schemeClr val="accen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STRUCTURE</a:t>
            </a: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Publish data at different levels: </a:t>
            </a:r>
            <a:endParaRPr sz="1200" b="0" i="0" u="none" strike="noStrike" cap="none">
              <a:solidFill>
                <a:srgbClr val="000000"/>
              </a:solidFill>
              <a:latin typeface="Arial"/>
              <a:ea typeface="Arial"/>
              <a:cs typeface="Arial"/>
              <a:sym typeface="Arial"/>
            </a:endParaRPr>
          </a:p>
        </p:txBody>
      </p:sp>
      <p:cxnSp>
        <p:nvCxnSpPr>
          <p:cNvPr id="556" name="Google Shape;556;p39"/>
          <p:cNvCxnSpPr/>
          <p:nvPr/>
        </p:nvCxnSpPr>
        <p:spPr>
          <a:xfrm>
            <a:off x="3158690" y="1488736"/>
            <a:ext cx="0" cy="2522100"/>
          </a:xfrm>
          <a:prstGeom prst="straightConnector1">
            <a:avLst/>
          </a:prstGeom>
          <a:noFill/>
          <a:ln w="12700" cap="flat" cmpd="sng">
            <a:solidFill>
              <a:schemeClr val="accent1"/>
            </a:solidFill>
            <a:prstDash val="dash"/>
            <a:round/>
            <a:headEnd type="none" w="sm" len="sm"/>
            <a:tailEnd type="none" w="sm" len="sm"/>
          </a:ln>
        </p:spPr>
      </p:cxnSp>
      <p:sp>
        <p:nvSpPr>
          <p:cNvPr id="557" name="Google Shape;557;p39"/>
          <p:cNvSpPr/>
          <p:nvPr/>
        </p:nvSpPr>
        <p:spPr>
          <a:xfrm>
            <a:off x="3574855" y="1979699"/>
            <a:ext cx="5035500" cy="701400"/>
          </a:xfrm>
          <a:prstGeom prst="rect">
            <a:avLst/>
          </a:prstGeom>
          <a:solidFill>
            <a:schemeClr val="accent5"/>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Activity File</a:t>
            </a:r>
            <a:endParaRPr sz="500" b="0" i="0" u="none" strike="noStrike" cap="none">
              <a:solidFill>
                <a:srgbClr val="000000"/>
              </a:solidFill>
              <a:latin typeface="Arial"/>
              <a:ea typeface="Arial"/>
              <a:cs typeface="Arial"/>
              <a:sym typeface="Arial"/>
            </a:endParaRPr>
          </a:p>
        </p:txBody>
      </p:sp>
      <p:sp>
        <p:nvSpPr>
          <p:cNvPr id="558" name="Google Shape;558;p39"/>
          <p:cNvSpPr/>
          <p:nvPr/>
        </p:nvSpPr>
        <p:spPr>
          <a:xfrm>
            <a:off x="3574855" y="2731867"/>
            <a:ext cx="2491200" cy="701400"/>
          </a:xfrm>
          <a:prstGeom prst="rect">
            <a:avLst/>
          </a:prstGeom>
          <a:solidFill>
            <a:schemeClr val="accent5">
              <a:alpha val="2392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accent1"/>
                </a:solidFill>
                <a:latin typeface="Arial"/>
                <a:ea typeface="Arial"/>
                <a:cs typeface="Arial"/>
                <a:sym typeface="Arial"/>
              </a:rPr>
              <a:t>Activity</a:t>
            </a:r>
            <a:endParaRPr sz="500" b="0" i="0" u="none" strike="noStrike" cap="none">
              <a:solidFill>
                <a:srgbClr val="000000"/>
              </a:solidFill>
              <a:latin typeface="Arial"/>
              <a:ea typeface="Arial"/>
              <a:cs typeface="Arial"/>
              <a:sym typeface="Arial"/>
            </a:endParaRPr>
          </a:p>
        </p:txBody>
      </p:sp>
      <p:sp>
        <p:nvSpPr>
          <p:cNvPr id="559" name="Google Shape;559;p39"/>
          <p:cNvSpPr/>
          <p:nvPr/>
        </p:nvSpPr>
        <p:spPr>
          <a:xfrm>
            <a:off x="6118952" y="2731867"/>
            <a:ext cx="2491200" cy="701400"/>
          </a:xfrm>
          <a:prstGeom prst="rect">
            <a:avLst/>
          </a:prstGeom>
          <a:solidFill>
            <a:schemeClr val="accent5">
              <a:alpha val="2392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accent1"/>
                </a:solidFill>
                <a:latin typeface="Arial"/>
                <a:ea typeface="Arial"/>
                <a:cs typeface="Arial"/>
                <a:sym typeface="Arial"/>
              </a:rPr>
              <a:t>Activity</a:t>
            </a:r>
            <a:endParaRPr sz="500" b="0" i="0" u="none" strike="noStrike" cap="none">
              <a:solidFill>
                <a:srgbClr val="000000"/>
              </a:solidFill>
              <a:latin typeface="Arial"/>
              <a:ea typeface="Arial"/>
              <a:cs typeface="Arial"/>
              <a:sym typeface="Arial"/>
            </a:endParaRPr>
          </a:p>
        </p:txBody>
      </p:sp>
      <p:sp>
        <p:nvSpPr>
          <p:cNvPr id="560" name="Google Shape;560;p39"/>
          <p:cNvSpPr/>
          <p:nvPr/>
        </p:nvSpPr>
        <p:spPr>
          <a:xfrm>
            <a:off x="3574855" y="3484035"/>
            <a:ext cx="1230300" cy="701400"/>
          </a:xfrm>
          <a:prstGeom prst="rect">
            <a:avLst/>
          </a:prstGeom>
          <a:solidFill>
            <a:schemeClr val="accent2"/>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Transaction</a:t>
            </a:r>
            <a:endParaRPr sz="500" b="0" i="0" u="none" strike="noStrike" cap="none">
              <a:solidFill>
                <a:srgbClr val="000000"/>
              </a:solidFill>
              <a:latin typeface="Arial"/>
              <a:ea typeface="Arial"/>
              <a:cs typeface="Arial"/>
              <a:sym typeface="Arial"/>
            </a:endParaRPr>
          </a:p>
        </p:txBody>
      </p:sp>
      <p:sp>
        <p:nvSpPr>
          <p:cNvPr id="561" name="Google Shape;561;p39"/>
          <p:cNvSpPr/>
          <p:nvPr/>
        </p:nvSpPr>
        <p:spPr>
          <a:xfrm>
            <a:off x="4843217" y="3484035"/>
            <a:ext cx="1230300" cy="701400"/>
          </a:xfrm>
          <a:prstGeom prst="rect">
            <a:avLst/>
          </a:prstGeom>
          <a:solidFill>
            <a:schemeClr val="accent2"/>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Transaction</a:t>
            </a:r>
            <a:endParaRPr sz="500" b="0" i="0" u="none" strike="noStrike" cap="none">
              <a:solidFill>
                <a:srgbClr val="000000"/>
              </a:solidFill>
              <a:latin typeface="Arial"/>
              <a:ea typeface="Arial"/>
              <a:cs typeface="Arial"/>
              <a:sym typeface="Arial"/>
            </a:endParaRPr>
          </a:p>
        </p:txBody>
      </p:sp>
      <p:sp>
        <p:nvSpPr>
          <p:cNvPr id="562" name="Google Shape;562;p39"/>
          <p:cNvSpPr/>
          <p:nvPr/>
        </p:nvSpPr>
        <p:spPr>
          <a:xfrm>
            <a:off x="6111578" y="3484035"/>
            <a:ext cx="1230300" cy="701400"/>
          </a:xfrm>
          <a:prstGeom prst="rect">
            <a:avLst/>
          </a:prstGeom>
          <a:solidFill>
            <a:schemeClr val="accent2"/>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Transaction</a:t>
            </a:r>
            <a:endParaRPr sz="500" b="0" i="0" u="none" strike="noStrike" cap="none">
              <a:solidFill>
                <a:srgbClr val="000000"/>
              </a:solidFill>
              <a:latin typeface="Arial"/>
              <a:ea typeface="Arial"/>
              <a:cs typeface="Arial"/>
              <a:sym typeface="Arial"/>
            </a:endParaRPr>
          </a:p>
        </p:txBody>
      </p:sp>
      <p:sp>
        <p:nvSpPr>
          <p:cNvPr id="563" name="Google Shape;563;p39"/>
          <p:cNvSpPr/>
          <p:nvPr/>
        </p:nvSpPr>
        <p:spPr>
          <a:xfrm>
            <a:off x="7379939" y="3484035"/>
            <a:ext cx="1230300" cy="701400"/>
          </a:xfrm>
          <a:prstGeom prst="rect">
            <a:avLst/>
          </a:prstGeom>
          <a:solidFill>
            <a:schemeClr val="accent2"/>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Transaction</a:t>
            </a:r>
            <a:endParaRPr sz="500" b="0" i="0" u="none" strike="noStrike" cap="none">
              <a:solidFill>
                <a:srgbClr val="000000"/>
              </a:solidFill>
              <a:latin typeface="Arial"/>
              <a:ea typeface="Arial"/>
              <a:cs typeface="Arial"/>
              <a:sym typeface="Arial"/>
            </a:endParaRPr>
          </a:p>
        </p:txBody>
      </p:sp>
      <p:sp>
        <p:nvSpPr>
          <p:cNvPr id="564" name="Google Shape;564;p39"/>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04 IATI STANDARD: A DETAILED OVERVIEW</a:t>
            </a:r>
            <a:endParaRPr sz="500" b="0" i="0" u="none" strike="noStrike" cap="none">
              <a:solidFill>
                <a:srgbClr val="000000"/>
              </a:solidFill>
              <a:latin typeface="Arial"/>
              <a:ea typeface="Arial"/>
              <a:cs typeface="Arial"/>
              <a:sym typeface="Arial"/>
            </a:endParaRPr>
          </a:p>
        </p:txBody>
      </p:sp>
      <p:sp>
        <p:nvSpPr>
          <p:cNvPr id="565" name="Google Shape;565;p39"/>
          <p:cNvSpPr txBox="1">
            <a:spLocks noGrp="1"/>
          </p:cNvSpPr>
          <p:nvPr>
            <p:ph type="sldNum" idx="12"/>
          </p:nvPr>
        </p:nvSpPr>
        <p:spPr>
          <a:xfrm>
            <a:off x="3184721" y="1820646"/>
            <a:ext cx="123900" cy="54300"/>
          </a:xfrm>
          <a:prstGeom prst="rect">
            <a:avLst/>
          </a:prstGeom>
          <a:noFill/>
          <a:ln>
            <a:noFill/>
          </a:ln>
        </p:spPr>
        <p:txBody>
          <a:bodyPr spcFirstLastPara="1" wrap="square" lIns="19050" tIns="19050" rIns="19050" bIns="19050" anchor="t" anchorCtr="0">
            <a:noAutofit/>
          </a:bodyPr>
          <a:lstStyle/>
          <a:p>
            <a:pPr marL="0" lvl="0" indent="0" algn="r" rtl="0">
              <a:spcBef>
                <a:spcPts val="0"/>
              </a:spcBef>
              <a:spcAft>
                <a:spcPts val="0"/>
              </a:spcAft>
              <a:buClr>
                <a:srgbClr val="1A6779"/>
              </a:buClr>
              <a:buSzPts val="200"/>
              <a:buFont typeface="Arial"/>
              <a:buNone/>
            </a:pPr>
            <a:fld id="{00000000-1234-1234-1234-123412341234}" type="slidenum">
              <a:rPr lang="en-GB"/>
              <a:t>10</a:t>
            </a:fld>
            <a:endParaRPr/>
          </a:p>
        </p:txBody>
      </p:sp>
      <p:sp>
        <p:nvSpPr>
          <p:cNvPr id="566" name="Google Shape;566;p39"/>
          <p:cNvSpPr txBox="1">
            <a:spLocks noGrp="1"/>
          </p:cNvSpPr>
          <p:nvPr>
            <p:ph type="dt" idx="10"/>
          </p:nvPr>
        </p:nvSpPr>
        <p:spPr>
          <a:xfrm>
            <a:off x="2284712" y="1796398"/>
            <a:ext cx="402600" cy="1026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SzPts val="500"/>
              <a:buNone/>
            </a:pPr>
            <a:r>
              <a:rPr lang="en-GB" sz="700" b="0" i="0" u="none" strike="noStrike" cap="none">
                <a:solidFill>
                  <a:schemeClr val="lt1"/>
                </a:solidFill>
                <a:latin typeface="Arial"/>
                <a:ea typeface="Arial"/>
                <a:cs typeface="Arial"/>
                <a:sym typeface="Arial"/>
              </a:rPr>
              <a:t>[Date]</a:t>
            </a:r>
            <a:endParaRPr sz="700" b="0" i="0" u="none" strike="noStrike" cap="none">
              <a:solidFill>
                <a:schemeClr val="lt1"/>
              </a:solidFill>
              <a:latin typeface="Arial"/>
              <a:ea typeface="Arial"/>
              <a:cs typeface="Arial"/>
              <a:sym typeface="Arial"/>
            </a:endParaRPr>
          </a:p>
        </p:txBody>
      </p:sp>
      <p:grpSp>
        <p:nvGrpSpPr>
          <p:cNvPr id="567" name="Google Shape;567;p39"/>
          <p:cNvGrpSpPr/>
          <p:nvPr/>
        </p:nvGrpSpPr>
        <p:grpSpPr>
          <a:xfrm>
            <a:off x="594960" y="1731726"/>
            <a:ext cx="857426" cy="857426"/>
            <a:chOff x="16210723" y="3822021"/>
            <a:chExt cx="1468446" cy="1468446"/>
          </a:xfrm>
        </p:grpSpPr>
        <p:grpSp>
          <p:nvGrpSpPr>
            <p:cNvPr id="568" name="Google Shape;568;p39"/>
            <p:cNvGrpSpPr/>
            <p:nvPr/>
          </p:nvGrpSpPr>
          <p:grpSpPr>
            <a:xfrm>
              <a:off x="16210723" y="3822021"/>
              <a:ext cx="1468446" cy="1468446"/>
              <a:chOff x="16763469" y="4031751"/>
              <a:chExt cx="1010700" cy="1010700"/>
            </a:xfrm>
          </p:grpSpPr>
          <p:sp>
            <p:nvSpPr>
              <p:cNvPr id="569" name="Google Shape;569;p39"/>
              <p:cNvSpPr/>
              <p:nvPr/>
            </p:nvSpPr>
            <p:spPr>
              <a:xfrm>
                <a:off x="16763469" y="4031751"/>
                <a:ext cx="1010700" cy="1010700"/>
              </a:xfrm>
              <a:prstGeom prst="arc">
                <a:avLst>
                  <a:gd name="adj1" fmla="val 2368263"/>
                  <a:gd name="adj2" fmla="val 0"/>
                </a:avLst>
              </a:prstGeom>
              <a:noFill/>
              <a:ln w="41275" cap="rnd" cmpd="sng">
                <a:solidFill>
                  <a:schemeClr val="accent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570" name="Google Shape;570;p39"/>
              <p:cNvSpPr/>
              <p:nvPr/>
            </p:nvSpPr>
            <p:spPr>
              <a:xfrm>
                <a:off x="16846641" y="4108827"/>
                <a:ext cx="844500" cy="844500"/>
              </a:xfrm>
              <a:prstGeom prst="arc">
                <a:avLst>
                  <a:gd name="adj1" fmla="val 16200000"/>
                  <a:gd name="adj2" fmla="val 10800000"/>
                </a:avLst>
              </a:prstGeom>
              <a:noFill/>
              <a:ln w="41275" cap="rnd" cmpd="sng">
                <a:solidFill>
                  <a:schemeClr val="accent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pic>
          <p:nvPicPr>
            <p:cNvPr id="571" name="Google Shape;571;p39"/>
            <p:cNvPicPr preferRelativeResize="0"/>
            <p:nvPr/>
          </p:nvPicPr>
          <p:blipFill rotWithShape="1">
            <a:blip r:embed="rId3">
              <a:alphaModFix/>
            </a:blip>
            <a:srcRect/>
            <a:stretch/>
          </p:blipFill>
          <p:spPr>
            <a:xfrm>
              <a:off x="16666573" y="4114800"/>
              <a:ext cx="556084" cy="829244"/>
            </a:xfrm>
            <a:prstGeom prst="rect">
              <a:avLst/>
            </a:prstGeom>
            <a:noFill/>
            <a:ln>
              <a:noFill/>
            </a:ln>
          </p:spPr>
        </p:pic>
      </p:grpSp>
      <p:sp>
        <p:nvSpPr>
          <p:cNvPr id="572" name="Google Shape;572;p39"/>
          <p:cNvSpPr/>
          <p:nvPr/>
        </p:nvSpPr>
        <p:spPr>
          <a:xfrm>
            <a:off x="1679012" y="1938581"/>
            <a:ext cx="1062000" cy="689100"/>
          </a:xfrm>
          <a:prstGeom prst="rect">
            <a:avLst/>
          </a:prstGeom>
          <a:noFill/>
          <a:ln>
            <a:noFill/>
          </a:ln>
        </p:spPr>
        <p:txBody>
          <a:bodyPr spcFirstLastPara="1" wrap="square" lIns="34275" tIns="17150" rIns="34275" bIns="1715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GB" sz="1600" b="1" i="0" u="none" strike="noStrike" cap="none">
                <a:solidFill>
                  <a:schemeClr val="accent1"/>
                </a:solidFill>
                <a:latin typeface="Arial"/>
                <a:ea typeface="Arial"/>
                <a:cs typeface="Arial"/>
                <a:sym typeface="Arial"/>
              </a:rPr>
              <a:t>ACTIVITY </a:t>
            </a:r>
            <a:br>
              <a:rPr lang="en-GB" sz="1600" b="1" i="0" u="none" strike="noStrike" cap="none">
                <a:solidFill>
                  <a:schemeClr val="accent1"/>
                </a:solidFill>
                <a:latin typeface="Arial"/>
                <a:ea typeface="Arial"/>
                <a:cs typeface="Arial"/>
                <a:sym typeface="Arial"/>
              </a:rPr>
            </a:br>
            <a:r>
              <a:rPr lang="en-GB" sz="1600" b="0" i="0" u="none" strike="noStrike" cap="none">
                <a:solidFill>
                  <a:schemeClr val="accent1"/>
                </a:solidFill>
                <a:latin typeface="Arial"/>
                <a:ea typeface="Arial"/>
                <a:cs typeface="Arial"/>
                <a:sym typeface="Arial"/>
              </a:rPr>
              <a:t>FILE </a:t>
            </a:r>
            <a:endParaRPr sz="5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endParaRPr sz="1600" b="0" i="0" u="none" strike="noStrike" cap="none">
              <a:solidFill>
                <a:schemeClr val="accent1"/>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0"/>
          <p:cNvSpPr txBox="1">
            <a:spLocks noGrp="1"/>
          </p:cNvSpPr>
          <p:nvPr>
            <p:ph type="title"/>
          </p:nvPr>
        </p:nvSpPr>
        <p:spPr>
          <a:xfrm>
            <a:off x="307181" y="307182"/>
            <a:ext cx="3586200" cy="821100"/>
          </a:xfrm>
          <a:prstGeom prst="rect">
            <a:avLst/>
          </a:prstGeom>
          <a:noFill/>
          <a:ln>
            <a:noFill/>
          </a:ln>
        </p:spPr>
        <p:txBody>
          <a:bodyPr spcFirstLastPara="1" wrap="square" lIns="34275" tIns="17150" rIns="34275" bIns="17150" anchor="ctr" anchorCtr="0">
            <a:noAutofit/>
          </a:bodyPr>
          <a:lstStyle/>
          <a:p>
            <a:pPr marL="0" lvl="0" indent="0" algn="l" rtl="0">
              <a:lnSpc>
                <a:spcPct val="100000"/>
              </a:lnSpc>
              <a:spcBef>
                <a:spcPts val="0"/>
              </a:spcBef>
              <a:spcAft>
                <a:spcPts val="0"/>
              </a:spcAft>
              <a:buSzPts val="500"/>
              <a:buNone/>
            </a:pPr>
            <a:r>
              <a:rPr lang="en-GB"/>
              <a:t>ACTIVITY FILE</a:t>
            </a:r>
            <a:br>
              <a:rPr lang="en-GB"/>
            </a:br>
            <a:r>
              <a:rPr lang="en-GB" b="0"/>
              <a:t>WHAT DATA TO PUBLISH?</a:t>
            </a:r>
            <a:endParaRPr/>
          </a:p>
        </p:txBody>
      </p:sp>
      <p:sp>
        <p:nvSpPr>
          <p:cNvPr id="578" name="Google Shape;578;p40"/>
          <p:cNvSpPr txBox="1">
            <a:spLocks noGrp="1"/>
          </p:cNvSpPr>
          <p:nvPr>
            <p:ph type="sldNum" idx="12"/>
          </p:nvPr>
        </p:nvSpPr>
        <p:spPr>
          <a:xfrm>
            <a:off x="3184721" y="1820646"/>
            <a:ext cx="123900" cy="54300"/>
          </a:xfrm>
          <a:prstGeom prst="rect">
            <a:avLst/>
          </a:prstGeom>
          <a:noFill/>
          <a:ln>
            <a:noFill/>
          </a:ln>
        </p:spPr>
        <p:txBody>
          <a:bodyPr spcFirstLastPara="1" wrap="square" lIns="19050" tIns="19050" rIns="19050" bIns="19050" anchor="t" anchorCtr="0">
            <a:noAutofit/>
          </a:bodyPr>
          <a:lstStyle/>
          <a:p>
            <a:pPr marL="0" lvl="0" indent="0" algn="r" rtl="0">
              <a:spcBef>
                <a:spcPts val="0"/>
              </a:spcBef>
              <a:spcAft>
                <a:spcPts val="0"/>
              </a:spcAft>
              <a:buClr>
                <a:srgbClr val="1A6779"/>
              </a:buClr>
              <a:buSzPts val="200"/>
              <a:buFont typeface="Arial"/>
              <a:buNone/>
            </a:pPr>
            <a:fld id="{00000000-1234-1234-1234-123412341234}" type="slidenum">
              <a:rPr lang="en-GB"/>
              <a:t>11</a:t>
            </a:fld>
            <a:endParaRPr/>
          </a:p>
        </p:txBody>
      </p:sp>
      <p:sp>
        <p:nvSpPr>
          <p:cNvPr id="579" name="Google Shape;579;p40"/>
          <p:cNvSpPr txBox="1">
            <a:spLocks noGrp="1"/>
          </p:cNvSpPr>
          <p:nvPr>
            <p:ph type="dt" idx="10"/>
          </p:nvPr>
        </p:nvSpPr>
        <p:spPr>
          <a:xfrm>
            <a:off x="2284712" y="1796398"/>
            <a:ext cx="402600" cy="1026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SzPts val="500"/>
              <a:buNone/>
            </a:pPr>
            <a:r>
              <a:rPr lang="en-GB" sz="700" b="0" i="0" u="none" strike="noStrike" cap="none">
                <a:solidFill>
                  <a:schemeClr val="lt1"/>
                </a:solidFill>
                <a:latin typeface="Arial"/>
                <a:ea typeface="Arial"/>
                <a:cs typeface="Arial"/>
                <a:sym typeface="Arial"/>
              </a:rPr>
              <a:t>[Date]</a:t>
            </a:r>
            <a:endParaRPr sz="700" b="0" i="0" u="none" strike="noStrike" cap="none">
              <a:solidFill>
                <a:schemeClr val="lt1"/>
              </a:solidFill>
              <a:latin typeface="Arial"/>
              <a:ea typeface="Arial"/>
              <a:cs typeface="Arial"/>
              <a:sym typeface="Arial"/>
            </a:endParaRPr>
          </a:p>
        </p:txBody>
      </p:sp>
      <p:sp>
        <p:nvSpPr>
          <p:cNvPr id="580" name="Google Shape;580;p40"/>
          <p:cNvSpPr/>
          <p:nvPr/>
        </p:nvSpPr>
        <p:spPr>
          <a:xfrm rot="-1586462">
            <a:off x="3086214" y="1215246"/>
            <a:ext cx="3001185" cy="2922466"/>
          </a:xfrm>
          <a:custGeom>
            <a:avLst/>
            <a:gdLst/>
            <a:ahLst/>
            <a:cxnLst/>
            <a:rect l="l" t="t" r="r" b="b"/>
            <a:pathLst>
              <a:path w="5810250" h="5657850" extrusionOk="0">
                <a:moveTo>
                  <a:pt x="1600200" y="0"/>
                </a:moveTo>
                <a:lnTo>
                  <a:pt x="4229100" y="0"/>
                </a:lnTo>
                <a:lnTo>
                  <a:pt x="5810250" y="2057400"/>
                </a:lnTo>
                <a:lnTo>
                  <a:pt x="5238750" y="4610100"/>
                </a:lnTo>
                <a:lnTo>
                  <a:pt x="2933700" y="5657850"/>
                </a:lnTo>
                <a:lnTo>
                  <a:pt x="590550" y="4514850"/>
                </a:lnTo>
                <a:lnTo>
                  <a:pt x="0" y="2057400"/>
                </a:lnTo>
                <a:lnTo>
                  <a:pt x="1600200" y="0"/>
                </a:lnTo>
                <a:close/>
              </a:path>
            </a:pathLst>
          </a:custGeom>
          <a:noFill/>
          <a:ln w="15375" cap="flat" cmpd="sng">
            <a:solidFill>
              <a:srgbClr val="D7D7D7"/>
            </a:solidFill>
            <a:prstDash val="solid"/>
            <a:miter lim="8000"/>
            <a:headEnd type="none" w="sm" len="sm"/>
            <a:tailEnd type="none" w="sm" len="sm"/>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81" name="Google Shape;581;p40"/>
          <p:cNvSpPr/>
          <p:nvPr/>
        </p:nvSpPr>
        <p:spPr>
          <a:xfrm>
            <a:off x="4236008" y="697926"/>
            <a:ext cx="675000" cy="675000"/>
          </a:xfrm>
          <a:prstGeom prst="ellipse">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582" name="Google Shape;582;p40"/>
          <p:cNvPicPr preferRelativeResize="0"/>
          <p:nvPr/>
        </p:nvPicPr>
        <p:blipFill rotWithShape="1">
          <a:blip r:embed="rId3">
            <a:alphaModFix/>
          </a:blip>
          <a:srcRect/>
          <a:stretch/>
        </p:blipFill>
        <p:spPr>
          <a:xfrm>
            <a:off x="4289911" y="747147"/>
            <a:ext cx="571411" cy="571411"/>
          </a:xfrm>
          <a:prstGeom prst="rect">
            <a:avLst/>
          </a:prstGeom>
          <a:noFill/>
          <a:ln>
            <a:noFill/>
          </a:ln>
        </p:spPr>
      </p:pic>
      <p:sp>
        <p:nvSpPr>
          <p:cNvPr id="583" name="Google Shape;583;p40"/>
          <p:cNvSpPr/>
          <p:nvPr/>
        </p:nvSpPr>
        <p:spPr>
          <a:xfrm>
            <a:off x="3016808" y="1361955"/>
            <a:ext cx="675000" cy="675000"/>
          </a:xfrm>
          <a:prstGeom prst="ellipse">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584" name="Google Shape;584;p40"/>
          <p:cNvSpPr/>
          <p:nvPr/>
        </p:nvSpPr>
        <p:spPr>
          <a:xfrm>
            <a:off x="2771879" y="2499514"/>
            <a:ext cx="675000" cy="675000"/>
          </a:xfrm>
          <a:prstGeom prst="ellipse">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585" name="Google Shape;585;p40"/>
          <p:cNvPicPr preferRelativeResize="0"/>
          <p:nvPr/>
        </p:nvPicPr>
        <p:blipFill rotWithShape="1">
          <a:blip r:embed="rId4">
            <a:alphaModFix/>
          </a:blip>
          <a:srcRect/>
          <a:stretch/>
        </p:blipFill>
        <p:spPr>
          <a:xfrm rot="-9393163">
            <a:off x="2825782" y="2548735"/>
            <a:ext cx="571411" cy="571411"/>
          </a:xfrm>
          <a:prstGeom prst="rect">
            <a:avLst/>
          </a:prstGeom>
          <a:noFill/>
          <a:ln>
            <a:noFill/>
          </a:ln>
        </p:spPr>
      </p:pic>
      <p:sp>
        <p:nvSpPr>
          <p:cNvPr id="586" name="Google Shape;586;p40"/>
          <p:cNvSpPr/>
          <p:nvPr/>
        </p:nvSpPr>
        <p:spPr>
          <a:xfrm>
            <a:off x="3577423" y="3647955"/>
            <a:ext cx="675000" cy="675000"/>
          </a:xfrm>
          <a:prstGeom prst="ellipse">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587" name="Google Shape;587;p40"/>
          <p:cNvPicPr preferRelativeResize="0"/>
          <p:nvPr/>
        </p:nvPicPr>
        <p:blipFill rotWithShape="1">
          <a:blip r:embed="rId5">
            <a:alphaModFix/>
          </a:blip>
          <a:srcRect/>
          <a:stretch/>
        </p:blipFill>
        <p:spPr>
          <a:xfrm rot="9853525">
            <a:off x="3631326" y="3697176"/>
            <a:ext cx="571411" cy="571411"/>
          </a:xfrm>
          <a:prstGeom prst="rect">
            <a:avLst/>
          </a:prstGeom>
          <a:noFill/>
          <a:ln>
            <a:noFill/>
          </a:ln>
        </p:spPr>
      </p:pic>
      <p:sp>
        <p:nvSpPr>
          <p:cNvPr id="588" name="Google Shape;588;p40"/>
          <p:cNvSpPr/>
          <p:nvPr/>
        </p:nvSpPr>
        <p:spPr>
          <a:xfrm>
            <a:off x="4916366" y="3647955"/>
            <a:ext cx="675000" cy="675000"/>
          </a:xfrm>
          <a:prstGeom prst="ellipse">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589" name="Google Shape;589;p40"/>
          <p:cNvPicPr preferRelativeResize="0"/>
          <p:nvPr/>
        </p:nvPicPr>
        <p:blipFill rotWithShape="1">
          <a:blip r:embed="rId6">
            <a:alphaModFix/>
          </a:blip>
          <a:srcRect/>
          <a:stretch/>
        </p:blipFill>
        <p:spPr>
          <a:xfrm rot="6749093">
            <a:off x="4970269" y="3697176"/>
            <a:ext cx="571411" cy="571411"/>
          </a:xfrm>
          <a:prstGeom prst="rect">
            <a:avLst/>
          </a:prstGeom>
          <a:noFill/>
          <a:ln>
            <a:noFill/>
          </a:ln>
        </p:spPr>
      </p:pic>
      <p:sp>
        <p:nvSpPr>
          <p:cNvPr id="590" name="Google Shape;590;p40"/>
          <p:cNvSpPr/>
          <p:nvPr/>
        </p:nvSpPr>
        <p:spPr>
          <a:xfrm>
            <a:off x="5704707" y="2626599"/>
            <a:ext cx="675000" cy="675000"/>
          </a:xfrm>
          <a:prstGeom prst="ellipse">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591" name="Google Shape;591;p40"/>
          <p:cNvPicPr preferRelativeResize="0"/>
          <p:nvPr/>
        </p:nvPicPr>
        <p:blipFill rotWithShape="1">
          <a:blip r:embed="rId7">
            <a:alphaModFix/>
          </a:blip>
          <a:srcRect/>
          <a:stretch/>
        </p:blipFill>
        <p:spPr>
          <a:xfrm rot="3804543">
            <a:off x="5758611" y="2675820"/>
            <a:ext cx="571411" cy="571411"/>
          </a:xfrm>
          <a:prstGeom prst="rect">
            <a:avLst/>
          </a:prstGeom>
          <a:noFill/>
          <a:ln>
            <a:noFill/>
          </a:ln>
        </p:spPr>
      </p:pic>
      <p:sp>
        <p:nvSpPr>
          <p:cNvPr id="592" name="Google Shape;592;p40"/>
          <p:cNvSpPr/>
          <p:nvPr/>
        </p:nvSpPr>
        <p:spPr>
          <a:xfrm>
            <a:off x="5428329" y="1355848"/>
            <a:ext cx="675000" cy="675000"/>
          </a:xfrm>
          <a:prstGeom prst="ellipse">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593" name="Google Shape;593;p40"/>
          <p:cNvPicPr preferRelativeResize="0"/>
          <p:nvPr/>
        </p:nvPicPr>
        <p:blipFill rotWithShape="1">
          <a:blip r:embed="rId8">
            <a:alphaModFix/>
          </a:blip>
          <a:srcRect/>
          <a:stretch/>
        </p:blipFill>
        <p:spPr>
          <a:xfrm rot="2124942">
            <a:off x="5482233" y="1405069"/>
            <a:ext cx="571411" cy="571411"/>
          </a:xfrm>
          <a:prstGeom prst="rect">
            <a:avLst/>
          </a:prstGeom>
          <a:noFill/>
          <a:ln>
            <a:noFill/>
          </a:ln>
        </p:spPr>
      </p:pic>
      <p:sp>
        <p:nvSpPr>
          <p:cNvPr id="594" name="Google Shape;594;p40"/>
          <p:cNvSpPr txBox="1"/>
          <p:nvPr/>
        </p:nvSpPr>
        <p:spPr>
          <a:xfrm>
            <a:off x="6496817" y="1441992"/>
            <a:ext cx="3051900" cy="10065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200"/>
              </a:spcBef>
              <a:spcAft>
                <a:spcPts val="0"/>
              </a:spcAft>
              <a:buClr>
                <a:srgbClr val="000000"/>
              </a:buClr>
              <a:buSzPts val="1100"/>
              <a:buFont typeface="Arial"/>
              <a:buNone/>
            </a:pPr>
            <a:r>
              <a:rPr lang="en-GB" sz="1100" b="1" i="0" u="none" strike="noStrike" cap="none">
                <a:solidFill>
                  <a:schemeClr val="accent4"/>
                </a:solidFill>
                <a:latin typeface="Arial"/>
                <a:ea typeface="Arial"/>
                <a:cs typeface="Arial"/>
                <a:sym typeface="Arial"/>
              </a:rPr>
              <a:t>Basic information and Identification</a:t>
            </a:r>
            <a:endParaRPr sz="1100" b="1" i="0" u="none" strike="noStrike" cap="none">
              <a:solidFill>
                <a:schemeClr val="accent4"/>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GB" sz="900" b="0" i="0" u="none" strike="noStrike" cap="none">
                <a:solidFill>
                  <a:schemeClr val="accent4"/>
                </a:solidFill>
                <a:latin typeface="Arial"/>
                <a:ea typeface="Arial"/>
                <a:cs typeface="Arial"/>
                <a:sym typeface="Arial"/>
              </a:rPr>
              <a:t>Title</a:t>
            </a:r>
            <a:endParaRPr sz="900" b="0" i="0" u="none" strike="noStrike" cap="none">
              <a:solidFill>
                <a:schemeClr val="accent4"/>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GB" sz="900" b="0" i="0" u="none" strike="noStrike" cap="none">
                <a:solidFill>
                  <a:schemeClr val="accent4"/>
                </a:solidFill>
                <a:latin typeface="Arial"/>
                <a:ea typeface="Arial"/>
                <a:cs typeface="Arial"/>
                <a:sym typeface="Arial"/>
              </a:rPr>
              <a:t>Description </a:t>
            </a:r>
            <a:endParaRPr sz="900" b="0" i="0" u="none" strike="noStrike" cap="none">
              <a:solidFill>
                <a:schemeClr val="accent4"/>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GB" sz="900" b="0" i="0" u="none" strike="noStrike" cap="none">
                <a:solidFill>
                  <a:schemeClr val="accent4"/>
                </a:solidFill>
                <a:latin typeface="Arial"/>
                <a:ea typeface="Arial"/>
                <a:cs typeface="Arial"/>
                <a:sym typeface="Arial"/>
              </a:rPr>
              <a:t>Activity status</a:t>
            </a:r>
            <a:endParaRPr sz="900" b="0" i="0" u="none" strike="noStrike" cap="none">
              <a:solidFill>
                <a:schemeClr val="accent4"/>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GB" sz="900" b="0" i="0" u="none" strike="noStrike" cap="none">
                <a:solidFill>
                  <a:schemeClr val="accent4"/>
                </a:solidFill>
                <a:latin typeface="Arial"/>
                <a:ea typeface="Arial"/>
                <a:cs typeface="Arial"/>
                <a:sym typeface="Arial"/>
              </a:rPr>
              <a:t>Activity date </a:t>
            </a:r>
            <a:endParaRPr sz="900" b="0" i="0" u="none" strike="noStrike" cap="none">
              <a:solidFill>
                <a:schemeClr val="accent4"/>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GB" sz="900" b="0" i="0" u="none" strike="noStrike" cap="none">
                <a:solidFill>
                  <a:schemeClr val="accent4"/>
                </a:solidFill>
                <a:latin typeface="Arial"/>
                <a:ea typeface="Arial"/>
                <a:cs typeface="Arial"/>
                <a:sym typeface="Arial"/>
              </a:rPr>
              <a:t>IATI identifier </a:t>
            </a:r>
            <a:endParaRPr sz="900" b="0" i="0" u="none" strike="noStrike" cap="none">
              <a:solidFill>
                <a:schemeClr val="accent4"/>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GB" sz="900" b="0" i="0" u="none" strike="noStrike" cap="none">
                <a:solidFill>
                  <a:schemeClr val="accent4"/>
                </a:solidFill>
                <a:latin typeface="Arial"/>
                <a:ea typeface="Arial"/>
                <a:cs typeface="Arial"/>
                <a:sym typeface="Arial"/>
              </a:rPr>
              <a:t>Org-ID</a:t>
            </a:r>
            <a:endParaRPr sz="900" b="0" i="0" u="none" strike="noStrike" cap="none">
              <a:solidFill>
                <a:schemeClr val="accent4"/>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95" name="Google Shape;595;p40"/>
          <p:cNvSpPr txBox="1"/>
          <p:nvPr/>
        </p:nvSpPr>
        <p:spPr>
          <a:xfrm>
            <a:off x="6802107" y="2821678"/>
            <a:ext cx="2020500" cy="1006500"/>
          </a:xfrm>
          <a:prstGeom prst="rect">
            <a:avLst/>
          </a:prstGeom>
          <a:noFill/>
          <a:ln>
            <a:noFill/>
          </a:ln>
        </p:spPr>
        <p:txBody>
          <a:bodyPr spcFirstLastPara="1" wrap="square" lIns="34275" tIns="34275" rIns="34275" bIns="34275" anchor="t" anchorCtr="0">
            <a:noAutofit/>
          </a:bodyPr>
          <a:lstStyle/>
          <a:p>
            <a:pPr marL="0" marR="0" lvl="0" indent="0" algn="l" rtl="0">
              <a:lnSpc>
                <a:spcPct val="90000"/>
              </a:lnSpc>
              <a:spcBef>
                <a:spcPts val="200"/>
              </a:spcBef>
              <a:spcAft>
                <a:spcPts val="0"/>
              </a:spcAft>
              <a:buClr>
                <a:srgbClr val="000000"/>
              </a:buClr>
              <a:buSzPts val="1100"/>
              <a:buFont typeface="Arial"/>
              <a:buNone/>
            </a:pPr>
            <a:r>
              <a:rPr lang="en-GB" sz="1100" b="1" i="0" u="none" strike="noStrike" cap="none">
                <a:solidFill>
                  <a:schemeClr val="accent5"/>
                </a:solidFill>
                <a:latin typeface="Arial"/>
                <a:ea typeface="Arial"/>
                <a:cs typeface="Arial"/>
                <a:sym typeface="Arial"/>
              </a:rPr>
              <a:t>Participating Organisation –</a:t>
            </a:r>
            <a:r>
              <a:rPr lang="en-GB" sz="1100" b="0" i="0" u="none" strike="noStrike" cap="none">
                <a:solidFill>
                  <a:schemeClr val="accent5"/>
                </a:solidFill>
                <a:latin typeface="Arial"/>
                <a:ea typeface="Arial"/>
                <a:cs typeface="Arial"/>
                <a:sym typeface="Arial"/>
              </a:rPr>
              <a:t> who else is involved in:</a:t>
            </a:r>
            <a:endParaRPr sz="500" b="0" i="0" u="none" strike="noStrike" cap="none">
              <a:solidFill>
                <a:schemeClr val="accent5"/>
              </a:solidFill>
              <a:latin typeface="Arial"/>
              <a:ea typeface="Arial"/>
              <a:cs typeface="Arial"/>
              <a:sym typeface="Arial"/>
            </a:endParaRPr>
          </a:p>
          <a:p>
            <a:pPr marL="0" marR="0" lvl="0" indent="0" algn="l" rtl="0">
              <a:lnSpc>
                <a:spcPct val="90000"/>
              </a:lnSpc>
              <a:spcBef>
                <a:spcPts val="200"/>
              </a:spcBef>
              <a:spcAft>
                <a:spcPts val="0"/>
              </a:spcAft>
              <a:buClr>
                <a:srgbClr val="000000"/>
              </a:buClr>
              <a:buSzPts val="900"/>
              <a:buFont typeface="Arial"/>
              <a:buNone/>
            </a:pPr>
            <a:r>
              <a:rPr lang="en-GB" sz="900" b="0" i="0" u="none" strike="noStrike" cap="none">
                <a:solidFill>
                  <a:schemeClr val="accent5"/>
                </a:solidFill>
                <a:latin typeface="Arial"/>
                <a:ea typeface="Arial"/>
                <a:cs typeface="Arial"/>
                <a:sym typeface="Arial"/>
              </a:rPr>
              <a:t>Funding the activity?</a:t>
            </a:r>
            <a:endParaRPr sz="600" b="0" i="0" u="none" strike="noStrike" cap="none">
              <a:solidFill>
                <a:schemeClr val="accent5"/>
              </a:solidFill>
              <a:latin typeface="Arial"/>
              <a:ea typeface="Arial"/>
              <a:cs typeface="Arial"/>
              <a:sym typeface="Arial"/>
            </a:endParaRPr>
          </a:p>
          <a:p>
            <a:pPr marL="0" marR="0" lvl="0" indent="0" algn="l" rtl="0">
              <a:lnSpc>
                <a:spcPct val="90000"/>
              </a:lnSpc>
              <a:spcBef>
                <a:spcPts val="200"/>
              </a:spcBef>
              <a:spcAft>
                <a:spcPts val="0"/>
              </a:spcAft>
              <a:buClr>
                <a:srgbClr val="000000"/>
              </a:buClr>
              <a:buSzPts val="900"/>
              <a:buFont typeface="Arial"/>
              <a:buNone/>
            </a:pPr>
            <a:r>
              <a:rPr lang="en-GB" sz="900" b="0" i="0" u="none" strike="noStrike" cap="none">
                <a:solidFill>
                  <a:schemeClr val="accent5"/>
                </a:solidFill>
                <a:latin typeface="Arial"/>
                <a:ea typeface="Arial"/>
                <a:cs typeface="Arial"/>
                <a:sym typeface="Arial"/>
              </a:rPr>
              <a:t>Implementing the activity?</a:t>
            </a:r>
            <a:endParaRPr sz="600" b="0" i="0" u="none" strike="noStrike" cap="none">
              <a:solidFill>
                <a:schemeClr val="accent5"/>
              </a:solidFill>
              <a:latin typeface="Arial"/>
              <a:ea typeface="Arial"/>
              <a:cs typeface="Arial"/>
              <a:sym typeface="Arial"/>
            </a:endParaRPr>
          </a:p>
          <a:p>
            <a:pPr marL="0" marR="0" lvl="0" indent="0" algn="l" rtl="0">
              <a:lnSpc>
                <a:spcPct val="90000"/>
              </a:lnSpc>
              <a:spcBef>
                <a:spcPts val="200"/>
              </a:spcBef>
              <a:spcAft>
                <a:spcPts val="0"/>
              </a:spcAft>
              <a:buClr>
                <a:srgbClr val="000000"/>
              </a:buClr>
              <a:buSzPts val="900"/>
              <a:buFont typeface="Arial"/>
              <a:buNone/>
            </a:pPr>
            <a:r>
              <a:rPr lang="en-GB" sz="900" b="0" i="0" u="none" strike="noStrike" cap="none">
                <a:solidFill>
                  <a:schemeClr val="accent5"/>
                </a:solidFill>
                <a:latin typeface="Arial"/>
                <a:ea typeface="Arial"/>
                <a:cs typeface="Arial"/>
                <a:sym typeface="Arial"/>
              </a:rPr>
              <a:t>Accountable for the activity?</a:t>
            </a:r>
            <a:endParaRPr sz="600" b="0" i="0" u="none" strike="noStrike" cap="none">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96" name="Google Shape;596;p40"/>
          <p:cNvSpPr txBox="1"/>
          <p:nvPr/>
        </p:nvSpPr>
        <p:spPr>
          <a:xfrm>
            <a:off x="5996065" y="3809080"/>
            <a:ext cx="2173500" cy="10065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200"/>
              </a:spcBef>
              <a:spcAft>
                <a:spcPts val="0"/>
              </a:spcAft>
              <a:buClr>
                <a:srgbClr val="000000"/>
              </a:buClr>
              <a:buSzPts val="1100"/>
              <a:buFont typeface="Arial"/>
              <a:buNone/>
            </a:pPr>
            <a:r>
              <a:rPr lang="en-GB" sz="1100" b="1" i="0" u="none" strike="noStrike" cap="none">
                <a:solidFill>
                  <a:schemeClr val="accent6"/>
                </a:solidFill>
                <a:latin typeface="Arial"/>
                <a:ea typeface="Arial"/>
                <a:cs typeface="Arial"/>
                <a:sym typeface="Arial"/>
              </a:rPr>
              <a:t>Financial data</a:t>
            </a:r>
            <a:endParaRPr sz="500" b="1" i="0" u="none" strike="noStrike" cap="none">
              <a:solidFill>
                <a:schemeClr val="accent6"/>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900"/>
              <a:buFont typeface="Arial"/>
              <a:buNone/>
            </a:pPr>
            <a:r>
              <a:rPr lang="en-GB" sz="900" b="0" i="0" u="none" strike="noStrike" cap="none">
                <a:solidFill>
                  <a:schemeClr val="accent6"/>
                </a:solidFill>
                <a:latin typeface="Arial"/>
                <a:ea typeface="Arial"/>
                <a:cs typeface="Arial"/>
                <a:sym typeface="Arial"/>
              </a:rPr>
              <a:t>Budget for activities</a:t>
            </a:r>
            <a:endParaRPr sz="600" b="0" i="0" u="none" strike="noStrike" cap="none">
              <a:solidFill>
                <a:schemeClr val="accent6"/>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900"/>
              <a:buFont typeface="Arial"/>
              <a:buNone/>
            </a:pPr>
            <a:r>
              <a:rPr lang="en-GB" sz="900" b="0" i="0" u="none" strike="noStrike" cap="none">
                <a:solidFill>
                  <a:schemeClr val="accent6"/>
                </a:solidFill>
                <a:latin typeface="Arial"/>
                <a:ea typeface="Arial"/>
                <a:cs typeface="Arial"/>
                <a:sym typeface="Arial"/>
              </a:rPr>
              <a:t>Planned disbursement</a:t>
            </a:r>
            <a:endParaRPr sz="600" b="0" i="0" u="none" strike="noStrike" cap="none">
              <a:solidFill>
                <a:schemeClr val="accent6"/>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900"/>
              <a:buFont typeface="Arial"/>
              <a:buNone/>
            </a:pPr>
            <a:r>
              <a:rPr lang="en-GB" sz="900" b="0" i="0" u="none" strike="noStrike" cap="none">
                <a:solidFill>
                  <a:schemeClr val="accent6"/>
                </a:solidFill>
                <a:latin typeface="Arial"/>
                <a:ea typeface="Arial"/>
                <a:cs typeface="Arial"/>
                <a:sym typeface="Arial"/>
              </a:rPr>
              <a:t>Transactions </a:t>
            </a:r>
            <a:endParaRPr sz="600" b="0"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97" name="Google Shape;597;p40"/>
          <p:cNvSpPr txBox="1"/>
          <p:nvPr/>
        </p:nvSpPr>
        <p:spPr>
          <a:xfrm>
            <a:off x="647300" y="3773194"/>
            <a:ext cx="2560800" cy="1006500"/>
          </a:xfrm>
          <a:prstGeom prst="rect">
            <a:avLst/>
          </a:prstGeom>
          <a:noFill/>
          <a:ln>
            <a:noFill/>
          </a:ln>
        </p:spPr>
        <p:txBody>
          <a:bodyPr spcFirstLastPara="1" wrap="square" lIns="34275" tIns="34275" rIns="34275" bIns="34275" anchor="t" anchorCtr="0">
            <a:noAutofit/>
          </a:bodyPr>
          <a:lstStyle/>
          <a:p>
            <a:pPr marL="0" marR="0" lvl="0" indent="0" algn="r" rtl="0">
              <a:lnSpc>
                <a:spcPct val="100000"/>
              </a:lnSpc>
              <a:spcBef>
                <a:spcPts val="20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Geography</a:t>
            </a:r>
            <a:endParaRPr sz="500" b="1" i="0" u="none" strike="noStrike" cap="none">
              <a:solidFill>
                <a:srgbClr val="000000"/>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chemeClr val="accent1"/>
                </a:solidFill>
                <a:latin typeface="Arial"/>
                <a:ea typeface="Arial"/>
                <a:cs typeface="Arial"/>
                <a:sym typeface="Arial"/>
              </a:rPr>
              <a:t>Activity scope</a:t>
            </a:r>
            <a:endParaRPr sz="600" b="0" i="0" u="none" strike="noStrike" cap="none">
              <a:solidFill>
                <a:srgbClr val="000000"/>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chemeClr val="accent1"/>
                </a:solidFill>
                <a:latin typeface="Arial"/>
                <a:ea typeface="Arial"/>
                <a:cs typeface="Arial"/>
                <a:sym typeface="Arial"/>
              </a:rPr>
              <a:t>Recipient country</a:t>
            </a:r>
            <a:r>
              <a:rPr lang="en-GB" sz="600" b="0" i="0" u="none" strike="noStrike" cap="none">
                <a:solidFill>
                  <a:srgbClr val="000000"/>
                </a:solidFill>
                <a:latin typeface="Arial"/>
                <a:ea typeface="Arial"/>
                <a:cs typeface="Arial"/>
                <a:sym typeface="Arial"/>
              </a:rPr>
              <a:t> </a:t>
            </a:r>
            <a:r>
              <a:rPr lang="en-GB" sz="900" b="0" i="0" u="none" strike="noStrike" cap="none">
                <a:solidFill>
                  <a:schemeClr val="accent1"/>
                </a:solidFill>
                <a:latin typeface="Arial"/>
                <a:ea typeface="Arial"/>
                <a:cs typeface="Arial"/>
                <a:sym typeface="Arial"/>
              </a:rPr>
              <a:t>or recipient region </a:t>
            </a:r>
            <a:endParaRPr sz="600" b="0" i="0" u="none" strike="noStrike" cap="none">
              <a:solidFill>
                <a:srgbClr val="000000"/>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chemeClr val="accent1"/>
                </a:solidFill>
                <a:latin typeface="Arial"/>
                <a:ea typeface="Arial"/>
                <a:cs typeface="Arial"/>
                <a:sym typeface="Arial"/>
              </a:rPr>
              <a:t>Specific location (e.g. map coordinates) </a:t>
            </a:r>
            <a:endParaRPr sz="600" b="0" i="0" u="none" strike="noStrike" cap="none">
              <a:solidFill>
                <a:srgbClr val="000000"/>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800"/>
              <a:buFont typeface="Arial"/>
              <a:buNone/>
            </a:pPr>
            <a:endParaRPr sz="800" b="0" i="0" u="none" strike="noStrike" cap="none">
              <a:solidFill>
                <a:schemeClr val="accen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endParaRPr sz="800" b="0" i="0" u="none" strike="noStrike" cap="none">
              <a:solidFill>
                <a:schemeClr val="accen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chemeClr val="accent1"/>
                </a:solidFill>
                <a:latin typeface="Arial"/>
                <a:ea typeface="Arial"/>
                <a:cs typeface="Arial"/>
                <a:sym typeface="Arial"/>
              </a:rPr>
              <a:t> </a:t>
            </a:r>
            <a:endParaRPr sz="5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598" name="Google Shape;598;p40"/>
          <p:cNvGrpSpPr/>
          <p:nvPr/>
        </p:nvGrpSpPr>
        <p:grpSpPr>
          <a:xfrm>
            <a:off x="304801" y="2576580"/>
            <a:ext cx="2092163" cy="1006425"/>
            <a:chOff x="1567543" y="7291404"/>
            <a:chExt cx="5579100" cy="2683800"/>
          </a:xfrm>
        </p:grpSpPr>
        <p:sp>
          <p:nvSpPr>
            <p:cNvPr id="599" name="Google Shape;599;p40"/>
            <p:cNvSpPr txBox="1"/>
            <p:nvPr/>
          </p:nvSpPr>
          <p:spPr>
            <a:xfrm>
              <a:off x="1567543" y="7291404"/>
              <a:ext cx="5579100" cy="2683800"/>
            </a:xfrm>
            <a:prstGeom prst="rect">
              <a:avLst/>
            </a:prstGeom>
            <a:noFill/>
            <a:ln>
              <a:noFill/>
            </a:ln>
          </p:spPr>
          <p:txBody>
            <a:bodyPr spcFirstLastPara="1" wrap="square" lIns="34275" tIns="34275" rIns="34275" bIns="34275" anchor="t" anchorCtr="0">
              <a:noAutofit/>
            </a:bodyPr>
            <a:lstStyle/>
            <a:p>
              <a:pPr marL="0" marR="0" lvl="0" indent="0" algn="r" rtl="0">
                <a:lnSpc>
                  <a:spcPct val="100000"/>
                </a:lnSpc>
                <a:spcBef>
                  <a:spcPts val="200"/>
                </a:spcBef>
                <a:spcAft>
                  <a:spcPts val="0"/>
                </a:spcAft>
                <a:buClr>
                  <a:srgbClr val="000000"/>
                </a:buClr>
                <a:buSzPts val="1100"/>
                <a:buFont typeface="Arial"/>
                <a:buNone/>
              </a:pPr>
              <a:r>
                <a:rPr lang="en-GB" sz="1100" b="1" i="0" u="none" strike="noStrike" cap="none">
                  <a:solidFill>
                    <a:schemeClr val="accent2"/>
                  </a:solidFill>
                  <a:latin typeface="Arial"/>
                  <a:ea typeface="Arial"/>
                  <a:cs typeface="Arial"/>
                  <a:sym typeface="Arial"/>
                </a:rPr>
                <a:t>Classifications</a:t>
              </a:r>
              <a:endParaRPr sz="500" b="1" i="0" u="none" strike="noStrike" cap="none">
                <a:solidFill>
                  <a:schemeClr val="accent2"/>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900"/>
                <a:buFont typeface="Arial"/>
                <a:buNone/>
              </a:pPr>
              <a:r>
                <a:rPr lang="en-GB" sz="900" b="0" i="0" u="none" strike="noStrike" cap="none">
                  <a:solidFill>
                    <a:srgbClr val="181818"/>
                  </a:solidFill>
                  <a:latin typeface="Arial"/>
                  <a:ea typeface="Arial"/>
                  <a:cs typeface="Arial"/>
                  <a:sym typeface="Arial"/>
                </a:rPr>
                <a:t>Humanitarian</a:t>
              </a:r>
              <a:endParaRPr sz="600" b="0" i="0" u="none" strike="noStrike" cap="none">
                <a:solidFill>
                  <a:srgbClr val="181818"/>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900"/>
                <a:buFont typeface="Arial"/>
                <a:buNone/>
              </a:pPr>
              <a:r>
                <a:rPr lang="en-GB" sz="900" b="0" i="0" u="none" strike="noStrike" cap="none">
                  <a:solidFill>
                    <a:srgbClr val="181818"/>
                  </a:solidFill>
                  <a:latin typeface="Arial"/>
                  <a:ea typeface="Arial"/>
                  <a:cs typeface="Arial"/>
                  <a:sym typeface="Arial"/>
                </a:rPr>
                <a:t>Policy marker</a:t>
              </a:r>
              <a:endParaRPr sz="600" b="0" i="0" u="none" strike="noStrike" cap="none">
                <a:solidFill>
                  <a:srgbClr val="181818"/>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900"/>
                <a:buFont typeface="Arial"/>
                <a:buNone/>
              </a:pPr>
              <a:r>
                <a:rPr lang="en-GB" sz="900" b="0" i="0" u="none" strike="noStrike" cap="none">
                  <a:solidFill>
                    <a:srgbClr val="181818"/>
                  </a:solidFill>
                  <a:latin typeface="Arial"/>
                  <a:ea typeface="Arial"/>
                  <a:cs typeface="Arial"/>
                  <a:sym typeface="Arial"/>
                </a:rPr>
                <a:t>Sector</a:t>
              </a:r>
              <a:endParaRPr sz="600" b="0" i="0" u="none" strike="noStrike" cap="none">
                <a:solidFill>
                  <a:srgbClr val="181818"/>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900"/>
                <a:buFont typeface="Arial"/>
                <a:buNone/>
              </a:pPr>
              <a:r>
                <a:rPr lang="en-GB" sz="900" b="0" i="0" u="none" strike="noStrike" cap="none">
                  <a:solidFill>
                    <a:srgbClr val="181818"/>
                  </a:solidFill>
                  <a:latin typeface="Arial"/>
                  <a:ea typeface="Arial"/>
                  <a:cs typeface="Arial"/>
                  <a:sym typeface="Arial"/>
                </a:rPr>
                <a:t>Default-aid-type</a:t>
              </a:r>
              <a:endParaRPr sz="600" b="0" i="0" u="none" strike="noStrike" cap="none">
                <a:solidFill>
                  <a:srgbClr val="181818"/>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900"/>
                <a:buFont typeface="Arial"/>
                <a:buNone/>
              </a:pPr>
              <a:r>
                <a:rPr lang="en-GB" sz="900" b="0" i="0" u="none" strike="noStrike" cap="none">
                  <a:solidFill>
                    <a:srgbClr val="181818"/>
                  </a:solidFill>
                  <a:latin typeface="Arial"/>
                  <a:ea typeface="Arial"/>
                  <a:cs typeface="Arial"/>
                  <a:sym typeface="Arial"/>
                </a:rPr>
                <a:t>Default-tied-status</a:t>
              </a:r>
              <a:endParaRPr sz="600" b="0" i="0" u="none" strike="noStrike" cap="none">
                <a:solidFill>
                  <a:srgbClr val="181818"/>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00" name="Google Shape;600;p40"/>
            <p:cNvSpPr txBox="1"/>
            <p:nvPr/>
          </p:nvSpPr>
          <p:spPr>
            <a:xfrm>
              <a:off x="3886500" y="7860821"/>
              <a:ext cx="3260100" cy="1965600"/>
            </a:xfrm>
            <a:prstGeom prst="rect">
              <a:avLst/>
            </a:prstGeom>
            <a:noFill/>
            <a:ln>
              <a:noFill/>
            </a:ln>
          </p:spPr>
          <p:txBody>
            <a:bodyPr spcFirstLastPara="1" wrap="square" lIns="34275" tIns="34275" rIns="34275" bIns="34275" anchor="t" anchorCtr="0">
              <a:noAutofit/>
            </a:bodyPr>
            <a:lstStyle/>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rgbClr val="0F3C4A"/>
                  </a:solidFill>
                  <a:latin typeface="Arial"/>
                  <a:ea typeface="Arial"/>
                  <a:cs typeface="Arial"/>
                  <a:sym typeface="Arial"/>
                </a:rPr>
                <a:t>Collaboration-type</a:t>
              </a:r>
              <a:endParaRPr sz="600" b="0" i="0" u="none" strike="noStrike" cap="none">
                <a:solidFill>
                  <a:srgbClr val="0F3C4A"/>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rgbClr val="0F3C4A"/>
                  </a:solidFill>
                  <a:latin typeface="Arial"/>
                  <a:ea typeface="Arial"/>
                  <a:cs typeface="Arial"/>
                  <a:sym typeface="Arial"/>
                </a:rPr>
                <a:t>Finance-type</a:t>
              </a:r>
              <a:endParaRPr sz="600" b="0" i="0" u="none" strike="noStrike" cap="none">
                <a:solidFill>
                  <a:srgbClr val="0F3C4A"/>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rgbClr val="0F3C4A"/>
                  </a:solidFill>
                  <a:latin typeface="Arial"/>
                  <a:ea typeface="Arial"/>
                  <a:cs typeface="Arial"/>
                  <a:sym typeface="Arial"/>
                </a:rPr>
                <a:t>Flow-type</a:t>
              </a:r>
              <a:endParaRPr sz="600" b="0" i="0" u="none" strike="noStrike" cap="none">
                <a:solidFill>
                  <a:srgbClr val="0F3C4A"/>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rgbClr val="0F3C4A"/>
                  </a:solidFill>
                  <a:latin typeface="Arial"/>
                  <a:ea typeface="Arial"/>
                  <a:cs typeface="Arial"/>
                  <a:sym typeface="Arial"/>
                </a:rPr>
                <a:t>Capital spend</a:t>
              </a:r>
              <a:endParaRPr sz="600" b="0" i="0" u="none" strike="noStrike" cap="none">
                <a:solidFill>
                  <a:srgbClr val="0F3C4A"/>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rgbClr val="0F3C4A"/>
                  </a:solidFill>
                  <a:latin typeface="Arial"/>
                  <a:ea typeface="Arial"/>
                  <a:cs typeface="Arial"/>
                  <a:sym typeface="Arial"/>
                </a:rPr>
                <a:t>Tag (any other category)</a:t>
              </a:r>
              <a:endParaRPr sz="900" b="0" i="0" u="none" strike="noStrike" cap="none">
                <a:solidFill>
                  <a:srgbClr val="0F3C4A"/>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500"/>
                <a:buFont typeface="Arial"/>
                <a:buNone/>
              </a:pPr>
              <a:endParaRPr sz="1700" b="0" i="0" u="none" strike="noStrike" cap="none">
                <a:solidFill>
                  <a:srgbClr val="000000"/>
                </a:solidFill>
                <a:latin typeface="Arial"/>
                <a:ea typeface="Arial"/>
                <a:cs typeface="Arial"/>
                <a:sym typeface="Arial"/>
              </a:endParaRPr>
            </a:p>
          </p:txBody>
        </p:sp>
      </p:grpSp>
      <p:sp>
        <p:nvSpPr>
          <p:cNvPr id="601" name="Google Shape;601;p40"/>
          <p:cNvSpPr txBox="1"/>
          <p:nvPr/>
        </p:nvSpPr>
        <p:spPr>
          <a:xfrm>
            <a:off x="5280380" y="809507"/>
            <a:ext cx="1833300" cy="3777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accent3"/>
                </a:solidFill>
                <a:latin typeface="Arial"/>
                <a:ea typeface="Arial"/>
                <a:cs typeface="Arial"/>
                <a:sym typeface="Arial"/>
              </a:rPr>
              <a:t>Results</a:t>
            </a:r>
            <a:br>
              <a:rPr lang="en-GB" sz="1100" b="0" i="0" u="none" strike="noStrike" cap="none">
                <a:solidFill>
                  <a:schemeClr val="accent3"/>
                </a:solidFill>
                <a:latin typeface="Arial"/>
                <a:ea typeface="Arial"/>
                <a:cs typeface="Arial"/>
                <a:sym typeface="Arial"/>
              </a:rPr>
            </a:br>
            <a:r>
              <a:rPr lang="en-GB" sz="900" b="0" i="0" u="none" strike="noStrike" cap="none">
                <a:solidFill>
                  <a:schemeClr val="accent3"/>
                </a:solidFill>
                <a:latin typeface="Arial"/>
                <a:ea typeface="Arial"/>
                <a:cs typeface="Arial"/>
                <a:sym typeface="Arial"/>
              </a:rPr>
              <a:t>What has been achieved? </a:t>
            </a:r>
            <a:endParaRPr sz="600" b="0" i="0" u="none" strike="noStrike" cap="none">
              <a:solidFill>
                <a:schemeClr val="accent3"/>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02" name="Google Shape;602;p40"/>
          <p:cNvSpPr txBox="1"/>
          <p:nvPr/>
        </p:nvSpPr>
        <p:spPr>
          <a:xfrm>
            <a:off x="-24815" y="1439804"/>
            <a:ext cx="2728200" cy="810000"/>
          </a:xfrm>
          <a:prstGeom prst="rect">
            <a:avLst/>
          </a:prstGeom>
          <a:noFill/>
          <a:ln>
            <a:noFill/>
          </a:ln>
        </p:spPr>
        <p:txBody>
          <a:bodyPr spcFirstLastPara="1" wrap="square" lIns="34275" tIns="34275" rIns="34275" bIns="34275" anchor="t" anchorCtr="0">
            <a:noAutofit/>
          </a:bodyPr>
          <a:lstStyle/>
          <a:p>
            <a:pPr marL="0" marR="0" lvl="0" indent="0" algn="r" rtl="0">
              <a:lnSpc>
                <a:spcPct val="100000"/>
              </a:lnSpc>
              <a:spcBef>
                <a:spcPts val="200"/>
              </a:spcBef>
              <a:spcAft>
                <a:spcPts val="0"/>
              </a:spcAft>
              <a:buClr>
                <a:srgbClr val="000000"/>
              </a:buClr>
              <a:buSzPts val="1100"/>
              <a:buFont typeface="Arial"/>
              <a:buNone/>
            </a:pPr>
            <a:r>
              <a:rPr lang="en-GB" sz="1100" b="1" i="0" u="none" strike="noStrike" cap="none">
                <a:solidFill>
                  <a:schemeClr val="accent5"/>
                </a:solidFill>
                <a:latin typeface="Arial"/>
                <a:ea typeface="Arial"/>
                <a:cs typeface="Arial"/>
                <a:sym typeface="Arial"/>
              </a:rPr>
              <a:t>Linking to other data</a:t>
            </a:r>
            <a:endParaRPr sz="600" b="1" i="0" u="none" strike="noStrike" cap="none">
              <a:solidFill>
                <a:schemeClr val="accent5"/>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chemeClr val="accent5"/>
                </a:solidFill>
                <a:latin typeface="Arial"/>
                <a:ea typeface="Arial"/>
                <a:cs typeface="Arial"/>
                <a:sym typeface="Arial"/>
              </a:rPr>
              <a:t>Related activity</a:t>
            </a:r>
            <a:endParaRPr sz="600" b="0" i="0" u="none" strike="noStrike" cap="none">
              <a:solidFill>
                <a:schemeClr val="accent5"/>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chemeClr val="accent5"/>
                </a:solidFill>
                <a:latin typeface="Arial"/>
                <a:ea typeface="Arial"/>
                <a:cs typeface="Arial"/>
                <a:sym typeface="Arial"/>
              </a:rPr>
              <a:t>Legacy-data</a:t>
            </a:r>
            <a:endParaRPr sz="900" b="0" i="0" u="none" strike="noStrike" cap="none">
              <a:solidFill>
                <a:schemeClr val="accent5"/>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chemeClr val="accent5"/>
                </a:solidFill>
                <a:latin typeface="Arial"/>
                <a:ea typeface="Arial"/>
                <a:cs typeface="Arial"/>
                <a:sym typeface="Arial"/>
              </a:rPr>
              <a:t>OECD-DAC Common Reporting Standard (CRS)  </a:t>
            </a:r>
            <a:endParaRPr sz="900" b="0" i="0" u="none" strike="noStrike" cap="none">
              <a:solidFill>
                <a:schemeClr val="accent5"/>
              </a:solidFill>
              <a:latin typeface="Arial"/>
              <a:ea typeface="Arial"/>
              <a:cs typeface="Arial"/>
              <a:sym typeface="Arial"/>
            </a:endParaRPr>
          </a:p>
          <a:p>
            <a:pPr marL="0" marR="0" lvl="0" indent="0" algn="r" rtl="0">
              <a:lnSpc>
                <a:spcPct val="100000"/>
              </a:lnSpc>
              <a:spcBef>
                <a:spcPts val="200"/>
              </a:spcBef>
              <a:spcAft>
                <a:spcPts val="0"/>
              </a:spcAft>
              <a:buClr>
                <a:srgbClr val="000000"/>
              </a:buClr>
              <a:buSzPts val="900"/>
              <a:buFont typeface="Arial"/>
              <a:buNone/>
            </a:pPr>
            <a:r>
              <a:rPr lang="en-GB" sz="900" b="0" i="0" u="none" strike="noStrike" cap="none">
                <a:solidFill>
                  <a:schemeClr val="accent5"/>
                </a:solidFill>
                <a:latin typeface="Arial"/>
                <a:ea typeface="Arial"/>
                <a:cs typeface="Arial"/>
                <a:sym typeface="Arial"/>
              </a:rPr>
              <a:t>OECD-DAC Forward Spending Survey</a:t>
            </a:r>
            <a:r>
              <a:rPr lang="en-GB" sz="900" b="1" i="0" u="none" strike="noStrike" cap="none">
                <a:solidFill>
                  <a:schemeClr val="accent5"/>
                </a:solidFill>
                <a:latin typeface="Arial"/>
                <a:ea typeface="Arial"/>
                <a:cs typeface="Arial"/>
                <a:sym typeface="Arial"/>
              </a:rPr>
              <a:t> </a:t>
            </a:r>
            <a:r>
              <a:rPr lang="en-GB" sz="900" b="0" i="0" u="none" strike="noStrike" cap="none">
                <a:solidFill>
                  <a:schemeClr val="accent5"/>
                </a:solidFill>
                <a:latin typeface="Arial"/>
                <a:ea typeface="Arial"/>
                <a:cs typeface="Arial"/>
                <a:sym typeface="Arial"/>
              </a:rPr>
              <a:t>(FSS)</a:t>
            </a:r>
            <a:endParaRPr sz="900" b="0" i="0" u="none" strike="noStrike" cap="none">
              <a:solidFill>
                <a:schemeClr val="accent5"/>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603" name="Google Shape;603;p40"/>
          <p:cNvGrpSpPr/>
          <p:nvPr/>
        </p:nvGrpSpPr>
        <p:grpSpPr>
          <a:xfrm>
            <a:off x="5918705" y="2798582"/>
            <a:ext cx="254749" cy="279562"/>
            <a:chOff x="16033930" y="-3509990"/>
            <a:chExt cx="1505607" cy="1652258"/>
          </a:xfrm>
        </p:grpSpPr>
        <p:sp>
          <p:nvSpPr>
            <p:cNvPr id="604" name="Google Shape;604;p40"/>
            <p:cNvSpPr/>
            <p:nvPr/>
          </p:nvSpPr>
          <p:spPr>
            <a:xfrm>
              <a:off x="16354783" y="-3509990"/>
              <a:ext cx="837239" cy="951892"/>
            </a:xfrm>
            <a:custGeom>
              <a:avLst/>
              <a:gdLst/>
              <a:ahLst/>
              <a:cxnLst/>
              <a:rect l="l" t="t" r="r" b="b"/>
              <a:pathLst>
                <a:path w="149" h="170" extrusionOk="0">
                  <a:moveTo>
                    <a:pt x="72" y="170"/>
                  </a:moveTo>
                  <a:cubicBezTo>
                    <a:pt x="69" y="170"/>
                    <a:pt x="66" y="169"/>
                    <a:pt x="64" y="166"/>
                  </a:cubicBezTo>
                  <a:cubicBezTo>
                    <a:pt x="62" y="161"/>
                    <a:pt x="63" y="155"/>
                    <a:pt x="68" y="153"/>
                  </a:cubicBezTo>
                  <a:cubicBezTo>
                    <a:pt x="104" y="132"/>
                    <a:pt x="123" y="109"/>
                    <a:pt x="128" y="81"/>
                  </a:cubicBezTo>
                  <a:cubicBezTo>
                    <a:pt x="130" y="68"/>
                    <a:pt x="128" y="49"/>
                    <a:pt x="116" y="36"/>
                  </a:cubicBezTo>
                  <a:cubicBezTo>
                    <a:pt x="107" y="25"/>
                    <a:pt x="94" y="19"/>
                    <a:pt x="76" y="19"/>
                  </a:cubicBezTo>
                  <a:cubicBezTo>
                    <a:pt x="50" y="19"/>
                    <a:pt x="30" y="34"/>
                    <a:pt x="25" y="59"/>
                  </a:cubicBezTo>
                  <a:cubicBezTo>
                    <a:pt x="20" y="83"/>
                    <a:pt x="31" y="115"/>
                    <a:pt x="62" y="129"/>
                  </a:cubicBezTo>
                  <a:cubicBezTo>
                    <a:pt x="66" y="131"/>
                    <a:pt x="68" y="136"/>
                    <a:pt x="66" y="141"/>
                  </a:cubicBezTo>
                  <a:cubicBezTo>
                    <a:pt x="64" y="146"/>
                    <a:pt x="59" y="148"/>
                    <a:pt x="54" y="146"/>
                  </a:cubicBezTo>
                  <a:cubicBezTo>
                    <a:pt x="14" y="129"/>
                    <a:pt x="0" y="87"/>
                    <a:pt x="7" y="55"/>
                  </a:cubicBezTo>
                  <a:cubicBezTo>
                    <a:pt x="12" y="29"/>
                    <a:pt x="34" y="0"/>
                    <a:pt x="76" y="0"/>
                  </a:cubicBezTo>
                  <a:cubicBezTo>
                    <a:pt x="105" y="0"/>
                    <a:pt x="122" y="13"/>
                    <a:pt x="131" y="24"/>
                  </a:cubicBezTo>
                  <a:cubicBezTo>
                    <a:pt x="147" y="43"/>
                    <a:pt x="149" y="69"/>
                    <a:pt x="146" y="84"/>
                  </a:cubicBezTo>
                  <a:cubicBezTo>
                    <a:pt x="138" y="130"/>
                    <a:pt x="103" y="154"/>
                    <a:pt x="77" y="169"/>
                  </a:cubicBezTo>
                  <a:cubicBezTo>
                    <a:pt x="76" y="170"/>
                    <a:pt x="74" y="170"/>
                    <a:pt x="72" y="170"/>
                  </a:cubicBezTo>
                  <a:close/>
                </a:path>
              </a:pathLst>
            </a:custGeom>
            <a:solidFill>
              <a:schemeClr val="accent5"/>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05" name="Google Shape;605;p40"/>
            <p:cNvSpPr/>
            <p:nvPr/>
          </p:nvSpPr>
          <p:spPr>
            <a:xfrm>
              <a:off x="16033930" y="-2731411"/>
              <a:ext cx="1505607" cy="873679"/>
            </a:xfrm>
            <a:custGeom>
              <a:avLst/>
              <a:gdLst/>
              <a:ahLst/>
              <a:cxnLst/>
              <a:rect l="l" t="t" r="r" b="b"/>
              <a:pathLst>
                <a:path w="268" h="156" extrusionOk="0">
                  <a:moveTo>
                    <a:pt x="258" y="156"/>
                  </a:moveTo>
                  <a:cubicBezTo>
                    <a:pt x="10" y="156"/>
                    <a:pt x="10" y="156"/>
                    <a:pt x="10" y="156"/>
                  </a:cubicBezTo>
                  <a:cubicBezTo>
                    <a:pt x="5" y="156"/>
                    <a:pt x="0" y="152"/>
                    <a:pt x="0" y="146"/>
                  </a:cubicBezTo>
                  <a:cubicBezTo>
                    <a:pt x="0" y="141"/>
                    <a:pt x="5" y="137"/>
                    <a:pt x="10" y="137"/>
                  </a:cubicBezTo>
                  <a:cubicBezTo>
                    <a:pt x="249" y="137"/>
                    <a:pt x="249" y="137"/>
                    <a:pt x="249" y="137"/>
                  </a:cubicBezTo>
                  <a:cubicBezTo>
                    <a:pt x="248" y="97"/>
                    <a:pt x="246" y="71"/>
                    <a:pt x="242" y="59"/>
                  </a:cubicBezTo>
                  <a:cubicBezTo>
                    <a:pt x="236" y="44"/>
                    <a:pt x="210" y="30"/>
                    <a:pt x="194" y="23"/>
                  </a:cubicBezTo>
                  <a:cubicBezTo>
                    <a:pt x="185" y="43"/>
                    <a:pt x="159" y="95"/>
                    <a:pt x="142" y="118"/>
                  </a:cubicBezTo>
                  <a:cubicBezTo>
                    <a:pt x="138" y="123"/>
                    <a:pt x="130" y="123"/>
                    <a:pt x="127" y="118"/>
                  </a:cubicBezTo>
                  <a:cubicBezTo>
                    <a:pt x="109" y="95"/>
                    <a:pt x="84" y="43"/>
                    <a:pt x="74" y="23"/>
                  </a:cubicBezTo>
                  <a:cubicBezTo>
                    <a:pt x="58" y="30"/>
                    <a:pt x="33" y="44"/>
                    <a:pt x="27" y="59"/>
                  </a:cubicBezTo>
                  <a:cubicBezTo>
                    <a:pt x="21" y="75"/>
                    <a:pt x="21" y="93"/>
                    <a:pt x="21" y="109"/>
                  </a:cubicBezTo>
                  <a:cubicBezTo>
                    <a:pt x="22" y="119"/>
                    <a:pt x="22" y="119"/>
                    <a:pt x="22" y="119"/>
                  </a:cubicBezTo>
                  <a:cubicBezTo>
                    <a:pt x="22" y="124"/>
                    <a:pt x="17" y="128"/>
                    <a:pt x="12" y="128"/>
                  </a:cubicBezTo>
                  <a:cubicBezTo>
                    <a:pt x="7" y="128"/>
                    <a:pt x="3" y="124"/>
                    <a:pt x="3" y="119"/>
                  </a:cubicBezTo>
                  <a:cubicBezTo>
                    <a:pt x="3" y="109"/>
                    <a:pt x="3" y="109"/>
                    <a:pt x="3" y="109"/>
                  </a:cubicBezTo>
                  <a:cubicBezTo>
                    <a:pt x="2" y="91"/>
                    <a:pt x="2" y="71"/>
                    <a:pt x="9" y="53"/>
                  </a:cubicBezTo>
                  <a:cubicBezTo>
                    <a:pt x="21" y="23"/>
                    <a:pt x="70" y="4"/>
                    <a:pt x="76" y="2"/>
                  </a:cubicBezTo>
                  <a:cubicBezTo>
                    <a:pt x="80" y="0"/>
                    <a:pt x="85" y="2"/>
                    <a:pt x="88" y="7"/>
                  </a:cubicBezTo>
                  <a:cubicBezTo>
                    <a:pt x="88" y="7"/>
                    <a:pt x="114" y="64"/>
                    <a:pt x="134" y="96"/>
                  </a:cubicBezTo>
                  <a:cubicBezTo>
                    <a:pt x="154" y="64"/>
                    <a:pt x="180" y="7"/>
                    <a:pt x="181" y="7"/>
                  </a:cubicBezTo>
                  <a:cubicBezTo>
                    <a:pt x="183" y="2"/>
                    <a:pt x="188" y="0"/>
                    <a:pt x="193" y="2"/>
                  </a:cubicBezTo>
                  <a:cubicBezTo>
                    <a:pt x="198" y="4"/>
                    <a:pt x="248" y="23"/>
                    <a:pt x="259" y="53"/>
                  </a:cubicBezTo>
                  <a:cubicBezTo>
                    <a:pt x="267" y="73"/>
                    <a:pt x="268" y="116"/>
                    <a:pt x="268" y="146"/>
                  </a:cubicBezTo>
                  <a:cubicBezTo>
                    <a:pt x="268" y="152"/>
                    <a:pt x="263" y="156"/>
                    <a:pt x="258" y="156"/>
                  </a:cubicBezTo>
                  <a:close/>
                </a:path>
              </a:pathLst>
            </a:custGeom>
            <a:solidFill>
              <a:schemeClr val="accent5"/>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grpSp>
        <p:nvGrpSpPr>
          <p:cNvPr id="606" name="Google Shape;606;p40"/>
          <p:cNvGrpSpPr/>
          <p:nvPr/>
        </p:nvGrpSpPr>
        <p:grpSpPr>
          <a:xfrm>
            <a:off x="5627489" y="1542174"/>
            <a:ext cx="275591" cy="302999"/>
            <a:chOff x="9453" y="2636"/>
            <a:chExt cx="463" cy="509"/>
          </a:xfrm>
        </p:grpSpPr>
        <p:sp>
          <p:nvSpPr>
            <p:cNvPr id="607" name="Google Shape;607;p40"/>
            <p:cNvSpPr/>
            <p:nvPr/>
          </p:nvSpPr>
          <p:spPr>
            <a:xfrm>
              <a:off x="9453" y="2636"/>
              <a:ext cx="337" cy="404"/>
            </a:xfrm>
            <a:custGeom>
              <a:avLst/>
              <a:gdLst/>
              <a:ahLst/>
              <a:cxnLst/>
              <a:rect l="l" t="t" r="r" b="b"/>
              <a:pathLst>
                <a:path w="223" h="267" extrusionOk="0">
                  <a:moveTo>
                    <a:pt x="32" y="267"/>
                  </a:moveTo>
                  <a:cubicBezTo>
                    <a:pt x="28" y="267"/>
                    <a:pt x="25" y="265"/>
                    <a:pt x="23" y="262"/>
                  </a:cubicBezTo>
                  <a:cubicBezTo>
                    <a:pt x="8" y="235"/>
                    <a:pt x="0" y="203"/>
                    <a:pt x="0" y="169"/>
                  </a:cubicBezTo>
                  <a:cubicBezTo>
                    <a:pt x="0" y="69"/>
                    <a:pt x="63" y="0"/>
                    <a:pt x="153" y="0"/>
                  </a:cubicBezTo>
                  <a:cubicBezTo>
                    <a:pt x="175" y="0"/>
                    <a:pt x="196" y="4"/>
                    <a:pt x="215" y="12"/>
                  </a:cubicBezTo>
                  <a:cubicBezTo>
                    <a:pt x="220" y="14"/>
                    <a:pt x="223" y="21"/>
                    <a:pt x="221" y="26"/>
                  </a:cubicBezTo>
                  <a:cubicBezTo>
                    <a:pt x="218" y="32"/>
                    <a:pt x="212" y="34"/>
                    <a:pt x="206" y="32"/>
                  </a:cubicBezTo>
                  <a:cubicBezTo>
                    <a:pt x="190" y="25"/>
                    <a:pt x="172" y="21"/>
                    <a:pt x="153" y="21"/>
                  </a:cubicBezTo>
                  <a:cubicBezTo>
                    <a:pt x="76" y="21"/>
                    <a:pt x="22" y="82"/>
                    <a:pt x="22" y="169"/>
                  </a:cubicBezTo>
                  <a:cubicBezTo>
                    <a:pt x="22" y="199"/>
                    <a:pt x="29" y="228"/>
                    <a:pt x="42" y="251"/>
                  </a:cubicBezTo>
                  <a:cubicBezTo>
                    <a:pt x="44" y="256"/>
                    <a:pt x="42" y="263"/>
                    <a:pt x="37" y="266"/>
                  </a:cubicBezTo>
                  <a:cubicBezTo>
                    <a:pt x="36" y="267"/>
                    <a:pt x="34" y="267"/>
                    <a:pt x="32" y="267"/>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08" name="Google Shape;608;p40"/>
            <p:cNvSpPr/>
            <p:nvPr/>
          </p:nvSpPr>
          <p:spPr>
            <a:xfrm>
              <a:off x="9667" y="2804"/>
              <a:ext cx="34" cy="62"/>
            </a:xfrm>
            <a:custGeom>
              <a:avLst/>
              <a:gdLst/>
              <a:ahLst/>
              <a:cxnLst/>
              <a:rect l="l" t="t" r="r" b="b"/>
              <a:pathLst>
                <a:path w="22" h="41" extrusionOk="0">
                  <a:moveTo>
                    <a:pt x="11" y="41"/>
                  </a:moveTo>
                  <a:cubicBezTo>
                    <a:pt x="11" y="41"/>
                    <a:pt x="10" y="41"/>
                    <a:pt x="10" y="41"/>
                  </a:cubicBezTo>
                  <a:cubicBezTo>
                    <a:pt x="4" y="40"/>
                    <a:pt x="0" y="35"/>
                    <a:pt x="0" y="29"/>
                  </a:cubicBezTo>
                  <a:cubicBezTo>
                    <a:pt x="0" y="23"/>
                    <a:pt x="1" y="17"/>
                    <a:pt x="1" y="11"/>
                  </a:cubicBezTo>
                  <a:cubicBezTo>
                    <a:pt x="1" y="5"/>
                    <a:pt x="5" y="0"/>
                    <a:pt x="11" y="0"/>
                  </a:cubicBezTo>
                  <a:cubicBezTo>
                    <a:pt x="17" y="0"/>
                    <a:pt x="22" y="5"/>
                    <a:pt x="22" y="11"/>
                  </a:cubicBezTo>
                  <a:cubicBezTo>
                    <a:pt x="22" y="17"/>
                    <a:pt x="22" y="24"/>
                    <a:pt x="22" y="30"/>
                  </a:cubicBezTo>
                  <a:cubicBezTo>
                    <a:pt x="21" y="36"/>
                    <a:pt x="16" y="41"/>
                    <a:pt x="11" y="41"/>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09" name="Google Shape;609;p40"/>
            <p:cNvSpPr/>
            <p:nvPr/>
          </p:nvSpPr>
          <p:spPr>
            <a:xfrm>
              <a:off x="9565" y="2875"/>
              <a:ext cx="131" cy="248"/>
            </a:xfrm>
            <a:custGeom>
              <a:avLst/>
              <a:gdLst/>
              <a:ahLst/>
              <a:cxnLst/>
              <a:rect l="l" t="t" r="r" b="b"/>
              <a:pathLst>
                <a:path w="87" h="164" extrusionOk="0">
                  <a:moveTo>
                    <a:pt x="12" y="164"/>
                  </a:moveTo>
                  <a:cubicBezTo>
                    <a:pt x="9" y="164"/>
                    <a:pt x="7" y="163"/>
                    <a:pt x="5" y="161"/>
                  </a:cubicBezTo>
                  <a:cubicBezTo>
                    <a:pt x="0" y="157"/>
                    <a:pt x="0" y="150"/>
                    <a:pt x="4" y="146"/>
                  </a:cubicBezTo>
                  <a:cubicBezTo>
                    <a:pt x="37" y="108"/>
                    <a:pt x="57" y="62"/>
                    <a:pt x="65" y="10"/>
                  </a:cubicBezTo>
                  <a:cubicBezTo>
                    <a:pt x="66" y="4"/>
                    <a:pt x="71" y="0"/>
                    <a:pt x="77" y="1"/>
                  </a:cubicBezTo>
                  <a:cubicBezTo>
                    <a:pt x="83" y="2"/>
                    <a:pt x="87" y="7"/>
                    <a:pt x="86" y="13"/>
                  </a:cubicBezTo>
                  <a:cubicBezTo>
                    <a:pt x="78" y="70"/>
                    <a:pt x="56" y="119"/>
                    <a:pt x="20" y="160"/>
                  </a:cubicBezTo>
                  <a:cubicBezTo>
                    <a:pt x="18" y="162"/>
                    <a:pt x="15" y="164"/>
                    <a:pt x="12" y="164"/>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10" name="Google Shape;610;p40"/>
            <p:cNvSpPr/>
            <p:nvPr/>
          </p:nvSpPr>
          <p:spPr>
            <a:xfrm>
              <a:off x="9692" y="3002"/>
              <a:ext cx="92" cy="143"/>
            </a:xfrm>
            <a:custGeom>
              <a:avLst/>
              <a:gdLst/>
              <a:ahLst/>
              <a:cxnLst/>
              <a:rect l="l" t="t" r="r" b="b"/>
              <a:pathLst>
                <a:path w="61" h="95" extrusionOk="0">
                  <a:moveTo>
                    <a:pt x="12" y="95"/>
                  </a:moveTo>
                  <a:cubicBezTo>
                    <a:pt x="10" y="95"/>
                    <a:pt x="8" y="94"/>
                    <a:pt x="6" y="93"/>
                  </a:cubicBezTo>
                  <a:cubicBezTo>
                    <a:pt x="1" y="90"/>
                    <a:pt x="0" y="83"/>
                    <a:pt x="3" y="78"/>
                  </a:cubicBezTo>
                  <a:cubicBezTo>
                    <a:pt x="17" y="57"/>
                    <a:pt x="29" y="33"/>
                    <a:pt x="39" y="8"/>
                  </a:cubicBezTo>
                  <a:cubicBezTo>
                    <a:pt x="41" y="3"/>
                    <a:pt x="47" y="0"/>
                    <a:pt x="52" y="2"/>
                  </a:cubicBezTo>
                  <a:cubicBezTo>
                    <a:pt x="58" y="4"/>
                    <a:pt x="61" y="10"/>
                    <a:pt x="59" y="16"/>
                  </a:cubicBezTo>
                  <a:cubicBezTo>
                    <a:pt x="49" y="42"/>
                    <a:pt x="36" y="67"/>
                    <a:pt x="21" y="90"/>
                  </a:cubicBezTo>
                  <a:cubicBezTo>
                    <a:pt x="19" y="93"/>
                    <a:pt x="15" y="95"/>
                    <a:pt x="12" y="95"/>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11" name="Google Shape;611;p40"/>
            <p:cNvSpPr/>
            <p:nvPr/>
          </p:nvSpPr>
          <p:spPr>
            <a:xfrm>
              <a:off x="9605" y="2689"/>
              <a:ext cx="211" cy="302"/>
            </a:xfrm>
            <a:custGeom>
              <a:avLst/>
              <a:gdLst/>
              <a:ahLst/>
              <a:cxnLst/>
              <a:rect l="l" t="t" r="r" b="b"/>
              <a:pathLst>
                <a:path w="139" h="200" extrusionOk="0">
                  <a:moveTo>
                    <a:pt x="115" y="200"/>
                  </a:moveTo>
                  <a:cubicBezTo>
                    <a:pt x="114" y="200"/>
                    <a:pt x="113" y="200"/>
                    <a:pt x="112" y="200"/>
                  </a:cubicBezTo>
                  <a:cubicBezTo>
                    <a:pt x="107" y="199"/>
                    <a:pt x="103" y="193"/>
                    <a:pt x="105" y="187"/>
                  </a:cubicBezTo>
                  <a:cubicBezTo>
                    <a:pt x="113" y="155"/>
                    <a:pt x="118" y="121"/>
                    <a:pt x="118" y="87"/>
                  </a:cubicBezTo>
                  <a:cubicBezTo>
                    <a:pt x="118" y="51"/>
                    <a:pt x="88" y="21"/>
                    <a:pt x="52" y="21"/>
                  </a:cubicBezTo>
                  <a:cubicBezTo>
                    <a:pt x="40" y="21"/>
                    <a:pt x="28" y="25"/>
                    <a:pt x="18" y="31"/>
                  </a:cubicBezTo>
                  <a:cubicBezTo>
                    <a:pt x="13" y="34"/>
                    <a:pt x="7" y="32"/>
                    <a:pt x="3" y="27"/>
                  </a:cubicBezTo>
                  <a:cubicBezTo>
                    <a:pt x="0" y="22"/>
                    <a:pt x="2" y="15"/>
                    <a:pt x="7" y="12"/>
                  </a:cubicBezTo>
                  <a:cubicBezTo>
                    <a:pt x="21" y="4"/>
                    <a:pt x="36" y="0"/>
                    <a:pt x="52" y="0"/>
                  </a:cubicBezTo>
                  <a:cubicBezTo>
                    <a:pt x="100" y="0"/>
                    <a:pt x="139" y="39"/>
                    <a:pt x="139" y="87"/>
                  </a:cubicBezTo>
                  <a:cubicBezTo>
                    <a:pt x="139" y="123"/>
                    <a:pt x="135" y="159"/>
                    <a:pt x="126" y="193"/>
                  </a:cubicBezTo>
                  <a:cubicBezTo>
                    <a:pt x="124" y="197"/>
                    <a:pt x="120" y="200"/>
                    <a:pt x="115" y="200"/>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12" name="Google Shape;612;p40"/>
            <p:cNvSpPr/>
            <p:nvPr/>
          </p:nvSpPr>
          <p:spPr>
            <a:xfrm>
              <a:off x="9509" y="2745"/>
              <a:ext cx="93" cy="257"/>
            </a:xfrm>
            <a:custGeom>
              <a:avLst/>
              <a:gdLst/>
              <a:ahLst/>
              <a:cxnLst/>
              <a:rect l="l" t="t" r="r" b="b"/>
              <a:pathLst>
                <a:path w="62" h="170" extrusionOk="0">
                  <a:moveTo>
                    <a:pt x="13" y="170"/>
                  </a:moveTo>
                  <a:cubicBezTo>
                    <a:pt x="11" y="170"/>
                    <a:pt x="9" y="169"/>
                    <a:pt x="7" y="168"/>
                  </a:cubicBezTo>
                  <a:cubicBezTo>
                    <a:pt x="2" y="165"/>
                    <a:pt x="0" y="159"/>
                    <a:pt x="3" y="154"/>
                  </a:cubicBezTo>
                  <a:cubicBezTo>
                    <a:pt x="21" y="124"/>
                    <a:pt x="29" y="89"/>
                    <a:pt x="29" y="50"/>
                  </a:cubicBezTo>
                  <a:cubicBezTo>
                    <a:pt x="29" y="35"/>
                    <a:pt x="33" y="20"/>
                    <a:pt x="40" y="7"/>
                  </a:cubicBezTo>
                  <a:cubicBezTo>
                    <a:pt x="43" y="2"/>
                    <a:pt x="50" y="0"/>
                    <a:pt x="55" y="3"/>
                  </a:cubicBezTo>
                  <a:cubicBezTo>
                    <a:pt x="60" y="6"/>
                    <a:pt x="62" y="12"/>
                    <a:pt x="59" y="18"/>
                  </a:cubicBezTo>
                  <a:cubicBezTo>
                    <a:pt x="54" y="27"/>
                    <a:pt x="51" y="38"/>
                    <a:pt x="51" y="50"/>
                  </a:cubicBezTo>
                  <a:cubicBezTo>
                    <a:pt x="51" y="93"/>
                    <a:pt x="41" y="132"/>
                    <a:pt x="22" y="165"/>
                  </a:cubicBezTo>
                  <a:cubicBezTo>
                    <a:pt x="20" y="168"/>
                    <a:pt x="16" y="170"/>
                    <a:pt x="13" y="170"/>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13" name="Google Shape;613;p40"/>
            <p:cNvSpPr/>
            <p:nvPr/>
          </p:nvSpPr>
          <p:spPr>
            <a:xfrm>
              <a:off x="9571" y="2745"/>
              <a:ext cx="189" cy="397"/>
            </a:xfrm>
            <a:custGeom>
              <a:avLst/>
              <a:gdLst/>
              <a:ahLst/>
              <a:cxnLst/>
              <a:rect l="l" t="t" r="r" b="b"/>
              <a:pathLst>
                <a:path w="125" h="263" extrusionOk="0">
                  <a:moveTo>
                    <a:pt x="47" y="263"/>
                  </a:moveTo>
                  <a:cubicBezTo>
                    <a:pt x="45" y="263"/>
                    <a:pt x="42" y="263"/>
                    <a:pt x="40" y="261"/>
                  </a:cubicBezTo>
                  <a:cubicBezTo>
                    <a:pt x="36" y="257"/>
                    <a:pt x="35" y="250"/>
                    <a:pt x="39" y="246"/>
                  </a:cubicBezTo>
                  <a:cubicBezTo>
                    <a:pt x="81" y="192"/>
                    <a:pt x="103" y="124"/>
                    <a:pt x="103" y="50"/>
                  </a:cubicBezTo>
                  <a:cubicBezTo>
                    <a:pt x="103" y="34"/>
                    <a:pt x="91" y="21"/>
                    <a:pt x="75" y="21"/>
                  </a:cubicBezTo>
                  <a:cubicBezTo>
                    <a:pt x="60" y="21"/>
                    <a:pt x="47" y="34"/>
                    <a:pt x="47" y="50"/>
                  </a:cubicBezTo>
                  <a:cubicBezTo>
                    <a:pt x="47" y="92"/>
                    <a:pt x="39" y="131"/>
                    <a:pt x="22" y="165"/>
                  </a:cubicBezTo>
                  <a:cubicBezTo>
                    <a:pt x="20" y="171"/>
                    <a:pt x="14" y="173"/>
                    <a:pt x="8" y="170"/>
                  </a:cubicBezTo>
                  <a:cubicBezTo>
                    <a:pt x="3" y="168"/>
                    <a:pt x="0" y="162"/>
                    <a:pt x="3" y="156"/>
                  </a:cubicBezTo>
                  <a:cubicBezTo>
                    <a:pt x="18" y="124"/>
                    <a:pt x="26" y="88"/>
                    <a:pt x="26" y="50"/>
                  </a:cubicBezTo>
                  <a:cubicBezTo>
                    <a:pt x="26" y="22"/>
                    <a:pt x="48" y="0"/>
                    <a:pt x="75" y="0"/>
                  </a:cubicBezTo>
                  <a:cubicBezTo>
                    <a:pt x="103" y="0"/>
                    <a:pt x="125" y="22"/>
                    <a:pt x="125" y="50"/>
                  </a:cubicBezTo>
                  <a:cubicBezTo>
                    <a:pt x="125" y="129"/>
                    <a:pt x="101" y="202"/>
                    <a:pt x="56" y="259"/>
                  </a:cubicBezTo>
                  <a:cubicBezTo>
                    <a:pt x="53" y="262"/>
                    <a:pt x="50" y="263"/>
                    <a:pt x="47" y="263"/>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14" name="Google Shape;614;p40"/>
            <p:cNvSpPr/>
            <p:nvPr/>
          </p:nvSpPr>
          <p:spPr>
            <a:xfrm>
              <a:off x="9518" y="3011"/>
              <a:ext cx="68" cy="75"/>
            </a:xfrm>
            <a:custGeom>
              <a:avLst/>
              <a:gdLst/>
              <a:ahLst/>
              <a:cxnLst/>
              <a:rect l="l" t="t" r="r" b="b"/>
              <a:pathLst>
                <a:path w="45" h="50" extrusionOk="0">
                  <a:moveTo>
                    <a:pt x="12" y="50"/>
                  </a:moveTo>
                  <a:cubicBezTo>
                    <a:pt x="9" y="50"/>
                    <a:pt x="7" y="49"/>
                    <a:pt x="4" y="47"/>
                  </a:cubicBezTo>
                  <a:cubicBezTo>
                    <a:pt x="0" y="43"/>
                    <a:pt x="0" y="36"/>
                    <a:pt x="4" y="32"/>
                  </a:cubicBezTo>
                  <a:cubicBezTo>
                    <a:pt x="11" y="24"/>
                    <a:pt x="18" y="15"/>
                    <a:pt x="24" y="6"/>
                  </a:cubicBezTo>
                  <a:cubicBezTo>
                    <a:pt x="27" y="1"/>
                    <a:pt x="34" y="0"/>
                    <a:pt x="38" y="3"/>
                  </a:cubicBezTo>
                  <a:cubicBezTo>
                    <a:pt x="43" y="6"/>
                    <a:pt x="45" y="13"/>
                    <a:pt x="42" y="18"/>
                  </a:cubicBezTo>
                  <a:cubicBezTo>
                    <a:pt x="35" y="28"/>
                    <a:pt x="28" y="37"/>
                    <a:pt x="20" y="46"/>
                  </a:cubicBezTo>
                  <a:cubicBezTo>
                    <a:pt x="18" y="49"/>
                    <a:pt x="15" y="50"/>
                    <a:pt x="12" y="50"/>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15" name="Google Shape;615;p40"/>
            <p:cNvSpPr/>
            <p:nvPr/>
          </p:nvSpPr>
          <p:spPr>
            <a:xfrm>
              <a:off x="9785" y="2672"/>
              <a:ext cx="131" cy="427"/>
            </a:xfrm>
            <a:custGeom>
              <a:avLst/>
              <a:gdLst/>
              <a:ahLst/>
              <a:cxnLst/>
              <a:rect l="l" t="t" r="r" b="b"/>
              <a:pathLst>
                <a:path w="86" h="282" extrusionOk="0">
                  <a:moveTo>
                    <a:pt x="23" y="282"/>
                  </a:moveTo>
                  <a:cubicBezTo>
                    <a:pt x="21" y="282"/>
                    <a:pt x="18" y="281"/>
                    <a:pt x="16" y="279"/>
                  </a:cubicBezTo>
                  <a:cubicBezTo>
                    <a:pt x="0" y="265"/>
                    <a:pt x="9" y="237"/>
                    <a:pt x="16" y="215"/>
                  </a:cubicBezTo>
                  <a:cubicBezTo>
                    <a:pt x="19" y="207"/>
                    <a:pt x="19" y="207"/>
                    <a:pt x="19" y="207"/>
                  </a:cubicBezTo>
                  <a:cubicBezTo>
                    <a:pt x="24" y="192"/>
                    <a:pt x="27" y="176"/>
                    <a:pt x="29" y="161"/>
                  </a:cubicBezTo>
                  <a:cubicBezTo>
                    <a:pt x="30" y="155"/>
                    <a:pt x="35" y="151"/>
                    <a:pt x="41" y="152"/>
                  </a:cubicBezTo>
                  <a:cubicBezTo>
                    <a:pt x="47" y="153"/>
                    <a:pt x="52" y="158"/>
                    <a:pt x="51" y="164"/>
                  </a:cubicBezTo>
                  <a:cubicBezTo>
                    <a:pt x="49" y="180"/>
                    <a:pt x="45" y="197"/>
                    <a:pt x="40" y="213"/>
                  </a:cubicBezTo>
                  <a:cubicBezTo>
                    <a:pt x="37" y="222"/>
                    <a:pt x="37" y="222"/>
                    <a:pt x="37" y="222"/>
                  </a:cubicBezTo>
                  <a:cubicBezTo>
                    <a:pt x="34" y="230"/>
                    <a:pt x="31" y="241"/>
                    <a:pt x="29" y="250"/>
                  </a:cubicBezTo>
                  <a:cubicBezTo>
                    <a:pt x="52" y="224"/>
                    <a:pt x="65" y="186"/>
                    <a:pt x="65" y="145"/>
                  </a:cubicBezTo>
                  <a:cubicBezTo>
                    <a:pt x="65" y="92"/>
                    <a:pt x="45" y="47"/>
                    <a:pt x="9" y="21"/>
                  </a:cubicBezTo>
                  <a:cubicBezTo>
                    <a:pt x="5" y="17"/>
                    <a:pt x="3" y="11"/>
                    <a:pt x="7" y="6"/>
                  </a:cubicBezTo>
                  <a:cubicBezTo>
                    <a:pt x="11" y="1"/>
                    <a:pt x="17" y="0"/>
                    <a:pt x="22" y="3"/>
                  </a:cubicBezTo>
                  <a:cubicBezTo>
                    <a:pt x="63" y="34"/>
                    <a:pt x="86" y="85"/>
                    <a:pt x="86" y="145"/>
                  </a:cubicBezTo>
                  <a:cubicBezTo>
                    <a:pt x="86" y="200"/>
                    <a:pt x="66" y="249"/>
                    <a:pt x="30" y="279"/>
                  </a:cubicBezTo>
                  <a:cubicBezTo>
                    <a:pt x="28" y="281"/>
                    <a:pt x="26" y="282"/>
                    <a:pt x="23" y="282"/>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16" name="Google Shape;616;p40"/>
            <p:cNvSpPr/>
            <p:nvPr/>
          </p:nvSpPr>
          <p:spPr>
            <a:xfrm>
              <a:off x="9828" y="2804"/>
              <a:ext cx="38" cy="77"/>
            </a:xfrm>
            <a:custGeom>
              <a:avLst/>
              <a:gdLst/>
              <a:ahLst/>
              <a:cxnLst/>
              <a:rect l="l" t="t" r="r" b="b"/>
              <a:pathLst>
                <a:path w="25" h="51" extrusionOk="0">
                  <a:moveTo>
                    <a:pt x="14" y="51"/>
                  </a:moveTo>
                  <a:cubicBezTo>
                    <a:pt x="8" y="51"/>
                    <a:pt x="4" y="46"/>
                    <a:pt x="3" y="40"/>
                  </a:cubicBezTo>
                  <a:cubicBezTo>
                    <a:pt x="3" y="24"/>
                    <a:pt x="1" y="14"/>
                    <a:pt x="1" y="14"/>
                  </a:cubicBezTo>
                  <a:cubicBezTo>
                    <a:pt x="0" y="8"/>
                    <a:pt x="4" y="2"/>
                    <a:pt x="10" y="1"/>
                  </a:cubicBezTo>
                  <a:cubicBezTo>
                    <a:pt x="16" y="0"/>
                    <a:pt x="21" y="4"/>
                    <a:pt x="22" y="9"/>
                  </a:cubicBezTo>
                  <a:cubicBezTo>
                    <a:pt x="23" y="10"/>
                    <a:pt x="25" y="21"/>
                    <a:pt x="25" y="40"/>
                  </a:cubicBezTo>
                  <a:cubicBezTo>
                    <a:pt x="25" y="46"/>
                    <a:pt x="20" y="51"/>
                    <a:pt x="14" y="51"/>
                  </a:cubicBezTo>
                  <a:cubicBezTo>
                    <a:pt x="14" y="51"/>
                    <a:pt x="14" y="51"/>
                    <a:pt x="14" y="51"/>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17" name="Google Shape;617;p40"/>
            <p:cNvSpPr/>
            <p:nvPr/>
          </p:nvSpPr>
          <p:spPr>
            <a:xfrm>
              <a:off x="9490" y="2783"/>
              <a:ext cx="55" cy="139"/>
            </a:xfrm>
            <a:custGeom>
              <a:avLst/>
              <a:gdLst/>
              <a:ahLst/>
              <a:cxnLst/>
              <a:rect l="l" t="t" r="r" b="b"/>
              <a:pathLst>
                <a:path w="36" h="92" extrusionOk="0">
                  <a:moveTo>
                    <a:pt x="13" y="92"/>
                  </a:moveTo>
                  <a:cubicBezTo>
                    <a:pt x="11" y="92"/>
                    <a:pt x="10" y="92"/>
                    <a:pt x="9" y="91"/>
                  </a:cubicBezTo>
                  <a:cubicBezTo>
                    <a:pt x="3" y="89"/>
                    <a:pt x="0" y="83"/>
                    <a:pt x="3" y="77"/>
                  </a:cubicBezTo>
                  <a:cubicBezTo>
                    <a:pt x="8" y="64"/>
                    <a:pt x="9" y="49"/>
                    <a:pt x="10" y="35"/>
                  </a:cubicBezTo>
                  <a:cubicBezTo>
                    <a:pt x="11" y="26"/>
                    <a:pt x="11" y="17"/>
                    <a:pt x="14" y="10"/>
                  </a:cubicBezTo>
                  <a:cubicBezTo>
                    <a:pt x="15" y="4"/>
                    <a:pt x="21" y="0"/>
                    <a:pt x="27" y="2"/>
                  </a:cubicBezTo>
                  <a:cubicBezTo>
                    <a:pt x="33" y="4"/>
                    <a:pt x="36" y="10"/>
                    <a:pt x="34" y="15"/>
                  </a:cubicBezTo>
                  <a:cubicBezTo>
                    <a:pt x="33" y="21"/>
                    <a:pt x="32" y="29"/>
                    <a:pt x="31" y="37"/>
                  </a:cubicBezTo>
                  <a:cubicBezTo>
                    <a:pt x="30" y="51"/>
                    <a:pt x="29" y="69"/>
                    <a:pt x="23" y="85"/>
                  </a:cubicBezTo>
                  <a:cubicBezTo>
                    <a:pt x="21" y="89"/>
                    <a:pt x="17" y="92"/>
                    <a:pt x="13" y="92"/>
                  </a:cubicBezTo>
                  <a:close/>
                </a:path>
              </a:pathLst>
            </a:custGeom>
            <a:solidFill>
              <a:schemeClr val="accent4"/>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pic>
        <p:nvPicPr>
          <p:cNvPr id="618" name="Google Shape;618;p40"/>
          <p:cNvPicPr preferRelativeResize="0"/>
          <p:nvPr/>
        </p:nvPicPr>
        <p:blipFill rotWithShape="1">
          <a:blip r:embed="rId9">
            <a:alphaModFix/>
          </a:blip>
          <a:srcRect/>
          <a:stretch/>
        </p:blipFill>
        <p:spPr>
          <a:xfrm>
            <a:off x="3813755" y="3820685"/>
            <a:ext cx="186744" cy="305255"/>
          </a:xfrm>
          <a:prstGeom prst="rect">
            <a:avLst/>
          </a:prstGeom>
          <a:noFill/>
          <a:ln>
            <a:noFill/>
          </a:ln>
        </p:spPr>
      </p:pic>
      <p:pic>
        <p:nvPicPr>
          <p:cNvPr id="619" name="Google Shape;619;p40"/>
          <p:cNvPicPr preferRelativeResize="0"/>
          <p:nvPr/>
        </p:nvPicPr>
        <p:blipFill rotWithShape="1">
          <a:blip r:embed="rId10">
            <a:alphaModFix/>
          </a:blip>
          <a:srcRect/>
          <a:stretch/>
        </p:blipFill>
        <p:spPr>
          <a:xfrm>
            <a:off x="4408345" y="885795"/>
            <a:ext cx="334542" cy="298267"/>
          </a:xfrm>
          <a:prstGeom prst="rect">
            <a:avLst/>
          </a:prstGeom>
          <a:noFill/>
          <a:ln>
            <a:noFill/>
          </a:ln>
        </p:spPr>
      </p:pic>
      <p:sp>
        <p:nvSpPr>
          <p:cNvPr id="620" name="Google Shape;620;p40"/>
          <p:cNvSpPr/>
          <p:nvPr/>
        </p:nvSpPr>
        <p:spPr>
          <a:xfrm>
            <a:off x="5183950" y="3819564"/>
            <a:ext cx="141421" cy="311218"/>
          </a:xfrm>
          <a:custGeom>
            <a:avLst/>
            <a:gdLst/>
            <a:ahLst/>
            <a:cxnLst/>
            <a:rect l="l" t="t" r="r" b="b"/>
            <a:pathLst>
              <a:path w="377124" h="829916" extrusionOk="0">
                <a:moveTo>
                  <a:pt x="262696" y="672023"/>
                </a:moveTo>
                <a:cubicBezTo>
                  <a:pt x="203264" y="705908"/>
                  <a:pt x="113673" y="699344"/>
                  <a:pt x="39516" y="655701"/>
                </a:cubicBezTo>
                <a:cubicBezTo>
                  <a:pt x="27098" y="648427"/>
                  <a:pt x="11131" y="652508"/>
                  <a:pt x="3680" y="664926"/>
                </a:cubicBezTo>
                <a:cubicBezTo>
                  <a:pt x="-3771" y="677345"/>
                  <a:pt x="486" y="693312"/>
                  <a:pt x="12905" y="700763"/>
                </a:cubicBezTo>
                <a:cubicBezTo>
                  <a:pt x="59741" y="728439"/>
                  <a:pt x="112254" y="743164"/>
                  <a:pt x="162460" y="745292"/>
                </a:cubicBezTo>
                <a:lnTo>
                  <a:pt x="162460" y="803837"/>
                </a:lnTo>
                <a:cubicBezTo>
                  <a:pt x="162460" y="818207"/>
                  <a:pt x="174169" y="829916"/>
                  <a:pt x="188539" y="829916"/>
                </a:cubicBezTo>
                <a:cubicBezTo>
                  <a:pt x="202909" y="829916"/>
                  <a:pt x="214618" y="818207"/>
                  <a:pt x="214618" y="803837"/>
                </a:cubicBezTo>
                <a:lnTo>
                  <a:pt x="214618" y="742454"/>
                </a:lnTo>
                <a:cubicBezTo>
                  <a:pt x="241407" y="738374"/>
                  <a:pt x="266421" y="730035"/>
                  <a:pt x="288420" y="717617"/>
                </a:cubicBezTo>
                <a:cubicBezTo>
                  <a:pt x="342707" y="686570"/>
                  <a:pt x="372689" y="634057"/>
                  <a:pt x="372689" y="569836"/>
                </a:cubicBezTo>
                <a:cubicBezTo>
                  <a:pt x="372689" y="479180"/>
                  <a:pt x="280969" y="429151"/>
                  <a:pt x="200071" y="384976"/>
                </a:cubicBezTo>
                <a:cubicBezTo>
                  <a:pt x="129107" y="346301"/>
                  <a:pt x="62047" y="309755"/>
                  <a:pt x="60450" y="256710"/>
                </a:cubicBezTo>
                <a:cubicBezTo>
                  <a:pt x="59208" y="215374"/>
                  <a:pt x="79788" y="179005"/>
                  <a:pt x="116866" y="156829"/>
                </a:cubicBezTo>
                <a:cubicBezTo>
                  <a:pt x="173814" y="122767"/>
                  <a:pt x="256487" y="130395"/>
                  <a:pt x="337917" y="177408"/>
                </a:cubicBezTo>
                <a:cubicBezTo>
                  <a:pt x="350336" y="184682"/>
                  <a:pt x="366480" y="180247"/>
                  <a:pt x="373576" y="167828"/>
                </a:cubicBezTo>
                <a:cubicBezTo>
                  <a:pt x="380850" y="155410"/>
                  <a:pt x="376592" y="139266"/>
                  <a:pt x="363996" y="132169"/>
                </a:cubicBezTo>
                <a:cubicBezTo>
                  <a:pt x="313789" y="103252"/>
                  <a:pt x="262696" y="87285"/>
                  <a:pt x="214618" y="84269"/>
                </a:cubicBezTo>
                <a:lnTo>
                  <a:pt x="214618" y="26079"/>
                </a:lnTo>
                <a:cubicBezTo>
                  <a:pt x="214618" y="11709"/>
                  <a:pt x="202909" y="0"/>
                  <a:pt x="188539" y="0"/>
                </a:cubicBezTo>
                <a:cubicBezTo>
                  <a:pt x="174169" y="0"/>
                  <a:pt x="162460" y="11709"/>
                  <a:pt x="162460" y="26079"/>
                </a:cubicBezTo>
                <a:lnTo>
                  <a:pt x="162460" y="86398"/>
                </a:lnTo>
                <a:cubicBezTo>
                  <a:pt x="136381" y="90478"/>
                  <a:pt x="111899" y="98816"/>
                  <a:pt x="90078" y="111945"/>
                </a:cubicBezTo>
                <a:cubicBezTo>
                  <a:pt x="37032" y="143701"/>
                  <a:pt x="6341" y="198520"/>
                  <a:pt x="8292" y="258307"/>
                </a:cubicBezTo>
                <a:cubicBezTo>
                  <a:pt x="10953" y="341334"/>
                  <a:pt x="94335" y="386750"/>
                  <a:pt x="175234" y="430925"/>
                </a:cubicBezTo>
                <a:cubicBezTo>
                  <a:pt x="249922" y="471729"/>
                  <a:pt x="320708" y="510226"/>
                  <a:pt x="320708" y="569836"/>
                </a:cubicBezTo>
                <a:cubicBezTo>
                  <a:pt x="320531" y="626961"/>
                  <a:pt x="289130" y="656943"/>
                  <a:pt x="262696" y="672023"/>
                </a:cubicBezTo>
                <a:close/>
              </a:path>
            </a:pathLst>
          </a:custGeom>
          <a:solidFill>
            <a:schemeClr val="accent6"/>
          </a:solid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nvGrpSpPr>
          <p:cNvPr id="621" name="Google Shape;621;p40"/>
          <p:cNvGrpSpPr/>
          <p:nvPr/>
        </p:nvGrpSpPr>
        <p:grpSpPr>
          <a:xfrm>
            <a:off x="2970950" y="2692659"/>
            <a:ext cx="273594" cy="272149"/>
            <a:chOff x="4978" y="4763"/>
            <a:chExt cx="533" cy="530"/>
          </a:xfrm>
        </p:grpSpPr>
        <p:sp>
          <p:nvSpPr>
            <p:cNvPr id="622" name="Google Shape;622;p40"/>
            <p:cNvSpPr/>
            <p:nvPr/>
          </p:nvSpPr>
          <p:spPr>
            <a:xfrm>
              <a:off x="4980" y="4980"/>
              <a:ext cx="266" cy="313"/>
            </a:xfrm>
            <a:custGeom>
              <a:avLst/>
              <a:gdLst/>
              <a:ahLst/>
              <a:cxnLst/>
              <a:rect l="l" t="t" r="r" b="b"/>
              <a:pathLst>
                <a:path w="382" h="449" extrusionOk="0">
                  <a:moveTo>
                    <a:pt x="358" y="449"/>
                  </a:moveTo>
                  <a:cubicBezTo>
                    <a:pt x="24" y="449"/>
                    <a:pt x="24" y="449"/>
                    <a:pt x="24" y="449"/>
                  </a:cubicBezTo>
                  <a:cubicBezTo>
                    <a:pt x="11" y="449"/>
                    <a:pt x="0" y="438"/>
                    <a:pt x="0" y="425"/>
                  </a:cubicBezTo>
                  <a:cubicBezTo>
                    <a:pt x="0" y="24"/>
                    <a:pt x="0" y="24"/>
                    <a:pt x="0" y="24"/>
                  </a:cubicBezTo>
                  <a:cubicBezTo>
                    <a:pt x="0" y="11"/>
                    <a:pt x="11" y="0"/>
                    <a:pt x="24" y="0"/>
                  </a:cubicBezTo>
                  <a:cubicBezTo>
                    <a:pt x="38" y="0"/>
                    <a:pt x="49" y="11"/>
                    <a:pt x="49" y="24"/>
                  </a:cubicBezTo>
                  <a:cubicBezTo>
                    <a:pt x="49" y="401"/>
                    <a:pt x="49" y="401"/>
                    <a:pt x="49" y="401"/>
                  </a:cubicBezTo>
                  <a:cubicBezTo>
                    <a:pt x="358" y="401"/>
                    <a:pt x="358" y="401"/>
                    <a:pt x="358" y="401"/>
                  </a:cubicBezTo>
                  <a:cubicBezTo>
                    <a:pt x="371" y="401"/>
                    <a:pt x="382" y="412"/>
                    <a:pt x="382" y="425"/>
                  </a:cubicBezTo>
                  <a:cubicBezTo>
                    <a:pt x="382" y="438"/>
                    <a:pt x="371" y="449"/>
                    <a:pt x="358" y="449"/>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23" name="Google Shape;623;p40"/>
            <p:cNvSpPr/>
            <p:nvPr/>
          </p:nvSpPr>
          <p:spPr>
            <a:xfrm>
              <a:off x="4978" y="4763"/>
              <a:ext cx="439" cy="213"/>
            </a:xfrm>
            <a:custGeom>
              <a:avLst/>
              <a:gdLst/>
              <a:ahLst/>
              <a:cxnLst/>
              <a:rect l="l" t="t" r="r" b="b"/>
              <a:pathLst>
                <a:path w="629" h="305" extrusionOk="0">
                  <a:moveTo>
                    <a:pt x="605" y="305"/>
                  </a:moveTo>
                  <a:cubicBezTo>
                    <a:pt x="591" y="305"/>
                    <a:pt x="580" y="294"/>
                    <a:pt x="580" y="281"/>
                  </a:cubicBezTo>
                  <a:cubicBezTo>
                    <a:pt x="580" y="48"/>
                    <a:pt x="580" y="48"/>
                    <a:pt x="580" y="48"/>
                  </a:cubicBezTo>
                  <a:cubicBezTo>
                    <a:pt x="292" y="48"/>
                    <a:pt x="292" y="48"/>
                    <a:pt x="292" y="48"/>
                  </a:cubicBezTo>
                  <a:cubicBezTo>
                    <a:pt x="292" y="267"/>
                    <a:pt x="292" y="267"/>
                    <a:pt x="292" y="267"/>
                  </a:cubicBezTo>
                  <a:cubicBezTo>
                    <a:pt x="292" y="281"/>
                    <a:pt x="281" y="291"/>
                    <a:pt x="267" y="291"/>
                  </a:cubicBezTo>
                  <a:cubicBezTo>
                    <a:pt x="26" y="291"/>
                    <a:pt x="26" y="291"/>
                    <a:pt x="26" y="291"/>
                  </a:cubicBezTo>
                  <a:cubicBezTo>
                    <a:pt x="17" y="291"/>
                    <a:pt x="8" y="286"/>
                    <a:pt x="4" y="276"/>
                  </a:cubicBezTo>
                  <a:cubicBezTo>
                    <a:pt x="0" y="267"/>
                    <a:pt x="2" y="257"/>
                    <a:pt x="9" y="250"/>
                  </a:cubicBezTo>
                  <a:cubicBezTo>
                    <a:pt x="250" y="7"/>
                    <a:pt x="250" y="7"/>
                    <a:pt x="250" y="7"/>
                  </a:cubicBezTo>
                  <a:cubicBezTo>
                    <a:pt x="250" y="7"/>
                    <a:pt x="250" y="7"/>
                    <a:pt x="250" y="7"/>
                  </a:cubicBezTo>
                  <a:cubicBezTo>
                    <a:pt x="250" y="7"/>
                    <a:pt x="250" y="7"/>
                    <a:pt x="250" y="7"/>
                  </a:cubicBezTo>
                  <a:cubicBezTo>
                    <a:pt x="250" y="7"/>
                    <a:pt x="250" y="7"/>
                    <a:pt x="250" y="7"/>
                  </a:cubicBezTo>
                  <a:cubicBezTo>
                    <a:pt x="250" y="7"/>
                    <a:pt x="250" y="7"/>
                    <a:pt x="250" y="7"/>
                  </a:cubicBezTo>
                  <a:cubicBezTo>
                    <a:pt x="250" y="7"/>
                    <a:pt x="250" y="7"/>
                    <a:pt x="250" y="7"/>
                  </a:cubicBezTo>
                  <a:cubicBezTo>
                    <a:pt x="250" y="7"/>
                    <a:pt x="250" y="7"/>
                    <a:pt x="250" y="7"/>
                  </a:cubicBezTo>
                  <a:cubicBezTo>
                    <a:pt x="250" y="7"/>
                    <a:pt x="250" y="7"/>
                    <a:pt x="250" y="7"/>
                  </a:cubicBezTo>
                  <a:cubicBezTo>
                    <a:pt x="250" y="7"/>
                    <a:pt x="250" y="7"/>
                    <a:pt x="250" y="7"/>
                  </a:cubicBezTo>
                  <a:cubicBezTo>
                    <a:pt x="253" y="4"/>
                    <a:pt x="255" y="3"/>
                    <a:pt x="258" y="2"/>
                  </a:cubicBezTo>
                  <a:cubicBezTo>
                    <a:pt x="261" y="0"/>
                    <a:pt x="264" y="0"/>
                    <a:pt x="267" y="0"/>
                  </a:cubicBezTo>
                  <a:cubicBezTo>
                    <a:pt x="267" y="0"/>
                    <a:pt x="267" y="0"/>
                    <a:pt x="267" y="0"/>
                  </a:cubicBezTo>
                  <a:cubicBezTo>
                    <a:pt x="267" y="0"/>
                    <a:pt x="267" y="0"/>
                    <a:pt x="267" y="0"/>
                  </a:cubicBezTo>
                  <a:cubicBezTo>
                    <a:pt x="267" y="0"/>
                    <a:pt x="267" y="0"/>
                    <a:pt x="267" y="0"/>
                  </a:cubicBezTo>
                  <a:cubicBezTo>
                    <a:pt x="267" y="0"/>
                    <a:pt x="267" y="0"/>
                    <a:pt x="267" y="0"/>
                  </a:cubicBezTo>
                  <a:cubicBezTo>
                    <a:pt x="267" y="0"/>
                    <a:pt x="267" y="0"/>
                    <a:pt x="267" y="0"/>
                  </a:cubicBezTo>
                  <a:cubicBezTo>
                    <a:pt x="267" y="0"/>
                    <a:pt x="267" y="0"/>
                    <a:pt x="267" y="0"/>
                  </a:cubicBezTo>
                  <a:cubicBezTo>
                    <a:pt x="605" y="0"/>
                    <a:pt x="605" y="0"/>
                    <a:pt x="605" y="0"/>
                  </a:cubicBezTo>
                  <a:cubicBezTo>
                    <a:pt x="618" y="0"/>
                    <a:pt x="629" y="11"/>
                    <a:pt x="629" y="24"/>
                  </a:cubicBezTo>
                  <a:cubicBezTo>
                    <a:pt x="629" y="281"/>
                    <a:pt x="629" y="281"/>
                    <a:pt x="629" y="281"/>
                  </a:cubicBezTo>
                  <a:cubicBezTo>
                    <a:pt x="629" y="294"/>
                    <a:pt x="618" y="305"/>
                    <a:pt x="605" y="305"/>
                  </a:cubicBezTo>
                  <a:close/>
                  <a:moveTo>
                    <a:pt x="85" y="243"/>
                  </a:moveTo>
                  <a:cubicBezTo>
                    <a:pt x="243" y="243"/>
                    <a:pt x="243" y="243"/>
                    <a:pt x="243" y="243"/>
                  </a:cubicBezTo>
                  <a:cubicBezTo>
                    <a:pt x="243" y="83"/>
                    <a:pt x="243" y="83"/>
                    <a:pt x="243" y="83"/>
                  </a:cubicBezTo>
                  <a:lnTo>
                    <a:pt x="85" y="243"/>
                  </a:ln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24" name="Google Shape;624;p40"/>
            <p:cNvSpPr/>
            <p:nvPr/>
          </p:nvSpPr>
          <p:spPr>
            <a:xfrm>
              <a:off x="5202" y="4985"/>
              <a:ext cx="309" cy="308"/>
            </a:xfrm>
            <a:custGeom>
              <a:avLst/>
              <a:gdLst/>
              <a:ahLst/>
              <a:cxnLst/>
              <a:rect l="l" t="t" r="r" b="b"/>
              <a:pathLst>
                <a:path w="443" h="443" extrusionOk="0">
                  <a:moveTo>
                    <a:pt x="221" y="443"/>
                  </a:moveTo>
                  <a:cubicBezTo>
                    <a:pt x="99" y="443"/>
                    <a:pt x="0" y="344"/>
                    <a:pt x="0" y="222"/>
                  </a:cubicBezTo>
                  <a:cubicBezTo>
                    <a:pt x="0" y="100"/>
                    <a:pt x="99" y="0"/>
                    <a:pt x="221" y="0"/>
                  </a:cubicBezTo>
                  <a:cubicBezTo>
                    <a:pt x="343" y="0"/>
                    <a:pt x="443" y="100"/>
                    <a:pt x="443" y="222"/>
                  </a:cubicBezTo>
                  <a:cubicBezTo>
                    <a:pt x="443" y="344"/>
                    <a:pt x="343" y="443"/>
                    <a:pt x="221" y="443"/>
                  </a:cubicBezTo>
                  <a:close/>
                  <a:moveTo>
                    <a:pt x="221" y="49"/>
                  </a:moveTo>
                  <a:cubicBezTo>
                    <a:pt x="126" y="49"/>
                    <a:pt x="48" y="126"/>
                    <a:pt x="48" y="222"/>
                  </a:cubicBezTo>
                  <a:cubicBezTo>
                    <a:pt x="48" y="317"/>
                    <a:pt x="126" y="395"/>
                    <a:pt x="221" y="395"/>
                  </a:cubicBezTo>
                  <a:cubicBezTo>
                    <a:pt x="317" y="395"/>
                    <a:pt x="394" y="317"/>
                    <a:pt x="394" y="222"/>
                  </a:cubicBezTo>
                  <a:cubicBezTo>
                    <a:pt x="394" y="126"/>
                    <a:pt x="317" y="49"/>
                    <a:pt x="221" y="49"/>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25" name="Google Shape;625;p40"/>
            <p:cNvSpPr/>
            <p:nvPr/>
          </p:nvSpPr>
          <p:spPr>
            <a:xfrm>
              <a:off x="5274" y="5122"/>
              <a:ext cx="164" cy="34"/>
            </a:xfrm>
            <a:custGeom>
              <a:avLst/>
              <a:gdLst/>
              <a:ahLst/>
              <a:cxnLst/>
              <a:rect l="l" t="t" r="r" b="b"/>
              <a:pathLst>
                <a:path w="236" h="49" extrusionOk="0">
                  <a:moveTo>
                    <a:pt x="212" y="49"/>
                  </a:moveTo>
                  <a:cubicBezTo>
                    <a:pt x="24" y="49"/>
                    <a:pt x="24" y="49"/>
                    <a:pt x="24" y="49"/>
                  </a:cubicBezTo>
                  <a:cubicBezTo>
                    <a:pt x="11" y="49"/>
                    <a:pt x="0" y="38"/>
                    <a:pt x="0" y="25"/>
                  </a:cubicBezTo>
                  <a:cubicBezTo>
                    <a:pt x="0" y="11"/>
                    <a:pt x="11" y="0"/>
                    <a:pt x="24" y="0"/>
                  </a:cubicBezTo>
                  <a:cubicBezTo>
                    <a:pt x="212" y="0"/>
                    <a:pt x="212" y="0"/>
                    <a:pt x="212" y="0"/>
                  </a:cubicBezTo>
                  <a:cubicBezTo>
                    <a:pt x="226" y="0"/>
                    <a:pt x="236" y="11"/>
                    <a:pt x="236" y="25"/>
                  </a:cubicBezTo>
                  <a:cubicBezTo>
                    <a:pt x="236" y="38"/>
                    <a:pt x="226" y="49"/>
                    <a:pt x="212" y="49"/>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26" name="Google Shape;626;p40"/>
            <p:cNvSpPr/>
            <p:nvPr/>
          </p:nvSpPr>
          <p:spPr>
            <a:xfrm>
              <a:off x="5339" y="5057"/>
              <a:ext cx="34" cy="164"/>
            </a:xfrm>
            <a:custGeom>
              <a:avLst/>
              <a:gdLst/>
              <a:ahLst/>
              <a:cxnLst/>
              <a:rect l="l" t="t" r="r" b="b"/>
              <a:pathLst>
                <a:path w="49" h="236" extrusionOk="0">
                  <a:moveTo>
                    <a:pt x="24" y="236"/>
                  </a:moveTo>
                  <a:cubicBezTo>
                    <a:pt x="11" y="236"/>
                    <a:pt x="0" y="225"/>
                    <a:pt x="0" y="212"/>
                  </a:cubicBezTo>
                  <a:cubicBezTo>
                    <a:pt x="0" y="24"/>
                    <a:pt x="0" y="24"/>
                    <a:pt x="0" y="24"/>
                  </a:cubicBezTo>
                  <a:cubicBezTo>
                    <a:pt x="0" y="10"/>
                    <a:pt x="11" y="0"/>
                    <a:pt x="24" y="0"/>
                  </a:cubicBezTo>
                  <a:cubicBezTo>
                    <a:pt x="38" y="0"/>
                    <a:pt x="49" y="10"/>
                    <a:pt x="49" y="24"/>
                  </a:cubicBezTo>
                  <a:cubicBezTo>
                    <a:pt x="49" y="212"/>
                    <a:pt x="49" y="212"/>
                    <a:pt x="49" y="212"/>
                  </a:cubicBezTo>
                  <a:cubicBezTo>
                    <a:pt x="49" y="225"/>
                    <a:pt x="38" y="236"/>
                    <a:pt x="24" y="236"/>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grpSp>
        <p:nvGrpSpPr>
          <p:cNvPr id="627" name="Google Shape;627;p40"/>
          <p:cNvGrpSpPr/>
          <p:nvPr/>
        </p:nvGrpSpPr>
        <p:grpSpPr>
          <a:xfrm>
            <a:off x="3195637" y="1539196"/>
            <a:ext cx="297623" cy="297623"/>
            <a:chOff x="5368" y="2595"/>
            <a:chExt cx="536" cy="536"/>
          </a:xfrm>
        </p:grpSpPr>
        <p:sp>
          <p:nvSpPr>
            <p:cNvPr id="628" name="Google Shape;628;p40"/>
            <p:cNvSpPr/>
            <p:nvPr/>
          </p:nvSpPr>
          <p:spPr>
            <a:xfrm>
              <a:off x="5627" y="2595"/>
              <a:ext cx="277" cy="283"/>
            </a:xfrm>
            <a:custGeom>
              <a:avLst/>
              <a:gdLst/>
              <a:ahLst/>
              <a:cxnLst/>
              <a:rect l="l" t="t" r="r" b="b"/>
              <a:pathLst>
                <a:path w="244" h="249" extrusionOk="0">
                  <a:moveTo>
                    <a:pt x="86" y="249"/>
                  </a:moveTo>
                  <a:cubicBezTo>
                    <a:pt x="84" y="249"/>
                    <a:pt x="82" y="249"/>
                    <a:pt x="80" y="249"/>
                  </a:cubicBezTo>
                  <a:cubicBezTo>
                    <a:pt x="71" y="248"/>
                    <a:pt x="64" y="240"/>
                    <a:pt x="65" y="232"/>
                  </a:cubicBezTo>
                  <a:cubicBezTo>
                    <a:pt x="66" y="223"/>
                    <a:pt x="74" y="217"/>
                    <a:pt x="82" y="217"/>
                  </a:cubicBezTo>
                  <a:cubicBezTo>
                    <a:pt x="94" y="218"/>
                    <a:pt x="106" y="214"/>
                    <a:pt x="114" y="206"/>
                  </a:cubicBezTo>
                  <a:cubicBezTo>
                    <a:pt x="201" y="119"/>
                    <a:pt x="201" y="119"/>
                    <a:pt x="201" y="119"/>
                  </a:cubicBezTo>
                  <a:cubicBezTo>
                    <a:pt x="208" y="112"/>
                    <a:pt x="212" y="102"/>
                    <a:pt x="212" y="91"/>
                  </a:cubicBezTo>
                  <a:cubicBezTo>
                    <a:pt x="212" y="80"/>
                    <a:pt x="208" y="70"/>
                    <a:pt x="201" y="63"/>
                  </a:cubicBezTo>
                  <a:cubicBezTo>
                    <a:pt x="188" y="50"/>
                    <a:pt x="188" y="50"/>
                    <a:pt x="188" y="50"/>
                  </a:cubicBezTo>
                  <a:cubicBezTo>
                    <a:pt x="173" y="35"/>
                    <a:pt x="147" y="35"/>
                    <a:pt x="132" y="50"/>
                  </a:cubicBezTo>
                  <a:cubicBezTo>
                    <a:pt x="45" y="136"/>
                    <a:pt x="45" y="136"/>
                    <a:pt x="45" y="136"/>
                  </a:cubicBezTo>
                  <a:cubicBezTo>
                    <a:pt x="37" y="145"/>
                    <a:pt x="33" y="157"/>
                    <a:pt x="34" y="169"/>
                  </a:cubicBezTo>
                  <a:cubicBezTo>
                    <a:pt x="35" y="177"/>
                    <a:pt x="28" y="185"/>
                    <a:pt x="19" y="186"/>
                  </a:cubicBezTo>
                  <a:cubicBezTo>
                    <a:pt x="11" y="187"/>
                    <a:pt x="3" y="180"/>
                    <a:pt x="2" y="172"/>
                  </a:cubicBezTo>
                  <a:cubicBezTo>
                    <a:pt x="0" y="150"/>
                    <a:pt x="8" y="129"/>
                    <a:pt x="23" y="114"/>
                  </a:cubicBezTo>
                  <a:cubicBezTo>
                    <a:pt x="109" y="27"/>
                    <a:pt x="109" y="27"/>
                    <a:pt x="109" y="27"/>
                  </a:cubicBezTo>
                  <a:cubicBezTo>
                    <a:pt x="136" y="0"/>
                    <a:pt x="184" y="0"/>
                    <a:pt x="211" y="27"/>
                  </a:cubicBezTo>
                  <a:cubicBezTo>
                    <a:pt x="223" y="40"/>
                    <a:pt x="223" y="40"/>
                    <a:pt x="223" y="40"/>
                  </a:cubicBezTo>
                  <a:cubicBezTo>
                    <a:pt x="237" y="54"/>
                    <a:pt x="244" y="72"/>
                    <a:pt x="244" y="91"/>
                  </a:cubicBezTo>
                  <a:cubicBezTo>
                    <a:pt x="244" y="110"/>
                    <a:pt x="237" y="128"/>
                    <a:pt x="223" y="142"/>
                  </a:cubicBezTo>
                  <a:cubicBezTo>
                    <a:pt x="137" y="228"/>
                    <a:pt x="137" y="228"/>
                    <a:pt x="137" y="228"/>
                  </a:cubicBezTo>
                  <a:cubicBezTo>
                    <a:pt x="124" y="242"/>
                    <a:pt x="105" y="249"/>
                    <a:pt x="86" y="249"/>
                  </a:cubicBezTo>
                  <a:close/>
                </a:path>
              </a:pathLst>
            </a:custGeom>
            <a:solidFill>
              <a:schemeClr val="accent5"/>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29" name="Google Shape;629;p40"/>
            <p:cNvSpPr/>
            <p:nvPr/>
          </p:nvSpPr>
          <p:spPr>
            <a:xfrm>
              <a:off x="5526" y="2753"/>
              <a:ext cx="228" cy="226"/>
            </a:xfrm>
            <a:custGeom>
              <a:avLst/>
              <a:gdLst/>
              <a:ahLst/>
              <a:cxnLst/>
              <a:rect l="l" t="t" r="r" b="b"/>
              <a:pathLst>
                <a:path w="201" h="199" extrusionOk="0">
                  <a:moveTo>
                    <a:pt x="18" y="199"/>
                  </a:moveTo>
                  <a:cubicBezTo>
                    <a:pt x="14" y="199"/>
                    <a:pt x="10" y="197"/>
                    <a:pt x="7" y="194"/>
                  </a:cubicBezTo>
                  <a:cubicBezTo>
                    <a:pt x="0" y="188"/>
                    <a:pt x="0" y="178"/>
                    <a:pt x="7" y="172"/>
                  </a:cubicBezTo>
                  <a:cubicBezTo>
                    <a:pt x="172" y="6"/>
                    <a:pt x="172" y="6"/>
                    <a:pt x="172" y="6"/>
                  </a:cubicBezTo>
                  <a:cubicBezTo>
                    <a:pt x="178" y="0"/>
                    <a:pt x="189" y="0"/>
                    <a:pt x="195" y="6"/>
                  </a:cubicBezTo>
                  <a:cubicBezTo>
                    <a:pt x="201" y="12"/>
                    <a:pt x="201" y="22"/>
                    <a:pt x="195" y="29"/>
                  </a:cubicBezTo>
                  <a:cubicBezTo>
                    <a:pt x="29" y="194"/>
                    <a:pt x="29" y="194"/>
                    <a:pt x="29" y="194"/>
                  </a:cubicBezTo>
                  <a:cubicBezTo>
                    <a:pt x="26" y="197"/>
                    <a:pt x="22" y="199"/>
                    <a:pt x="18" y="199"/>
                  </a:cubicBezTo>
                  <a:close/>
                </a:path>
              </a:pathLst>
            </a:custGeom>
            <a:solidFill>
              <a:schemeClr val="accent5"/>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30" name="Google Shape;630;p40"/>
            <p:cNvSpPr/>
            <p:nvPr/>
          </p:nvSpPr>
          <p:spPr>
            <a:xfrm>
              <a:off x="5368" y="2854"/>
              <a:ext cx="285" cy="277"/>
            </a:xfrm>
            <a:custGeom>
              <a:avLst/>
              <a:gdLst/>
              <a:ahLst/>
              <a:cxnLst/>
              <a:rect l="l" t="t" r="r" b="b"/>
              <a:pathLst>
                <a:path w="251" h="244" extrusionOk="0">
                  <a:moveTo>
                    <a:pt x="91" y="244"/>
                  </a:moveTo>
                  <a:cubicBezTo>
                    <a:pt x="72" y="244"/>
                    <a:pt x="54" y="236"/>
                    <a:pt x="40" y="223"/>
                  </a:cubicBezTo>
                  <a:cubicBezTo>
                    <a:pt x="28" y="210"/>
                    <a:pt x="28" y="210"/>
                    <a:pt x="28" y="210"/>
                  </a:cubicBezTo>
                  <a:cubicBezTo>
                    <a:pt x="0" y="182"/>
                    <a:pt x="0" y="137"/>
                    <a:pt x="28" y="109"/>
                  </a:cubicBezTo>
                  <a:cubicBezTo>
                    <a:pt x="114" y="22"/>
                    <a:pt x="114" y="22"/>
                    <a:pt x="114" y="22"/>
                  </a:cubicBezTo>
                  <a:cubicBezTo>
                    <a:pt x="129" y="7"/>
                    <a:pt x="151" y="0"/>
                    <a:pt x="172" y="1"/>
                  </a:cubicBezTo>
                  <a:cubicBezTo>
                    <a:pt x="181" y="2"/>
                    <a:pt x="187" y="10"/>
                    <a:pt x="186" y="19"/>
                  </a:cubicBezTo>
                  <a:cubicBezTo>
                    <a:pt x="186" y="28"/>
                    <a:pt x="178" y="34"/>
                    <a:pt x="169" y="33"/>
                  </a:cubicBezTo>
                  <a:cubicBezTo>
                    <a:pt x="157" y="32"/>
                    <a:pt x="145" y="36"/>
                    <a:pt x="137" y="45"/>
                  </a:cubicBezTo>
                  <a:cubicBezTo>
                    <a:pt x="51" y="131"/>
                    <a:pt x="51" y="131"/>
                    <a:pt x="51" y="131"/>
                  </a:cubicBezTo>
                  <a:cubicBezTo>
                    <a:pt x="35" y="147"/>
                    <a:pt x="35" y="172"/>
                    <a:pt x="51" y="188"/>
                  </a:cubicBezTo>
                  <a:cubicBezTo>
                    <a:pt x="63" y="200"/>
                    <a:pt x="63" y="200"/>
                    <a:pt x="63" y="200"/>
                  </a:cubicBezTo>
                  <a:cubicBezTo>
                    <a:pt x="71" y="208"/>
                    <a:pt x="81" y="212"/>
                    <a:pt x="91" y="212"/>
                  </a:cubicBezTo>
                  <a:cubicBezTo>
                    <a:pt x="91" y="212"/>
                    <a:pt x="91" y="212"/>
                    <a:pt x="91" y="212"/>
                  </a:cubicBezTo>
                  <a:cubicBezTo>
                    <a:pt x="102" y="212"/>
                    <a:pt x="112" y="208"/>
                    <a:pt x="120" y="200"/>
                  </a:cubicBezTo>
                  <a:cubicBezTo>
                    <a:pt x="206" y="114"/>
                    <a:pt x="206" y="114"/>
                    <a:pt x="206" y="114"/>
                  </a:cubicBezTo>
                  <a:cubicBezTo>
                    <a:pt x="214" y="106"/>
                    <a:pt x="219" y="94"/>
                    <a:pt x="218" y="82"/>
                  </a:cubicBezTo>
                  <a:cubicBezTo>
                    <a:pt x="217" y="73"/>
                    <a:pt x="223" y="65"/>
                    <a:pt x="232" y="65"/>
                  </a:cubicBezTo>
                  <a:cubicBezTo>
                    <a:pt x="241" y="64"/>
                    <a:pt x="249" y="70"/>
                    <a:pt x="249" y="79"/>
                  </a:cubicBezTo>
                  <a:cubicBezTo>
                    <a:pt x="251" y="100"/>
                    <a:pt x="244" y="121"/>
                    <a:pt x="229" y="137"/>
                  </a:cubicBezTo>
                  <a:cubicBezTo>
                    <a:pt x="142" y="223"/>
                    <a:pt x="142" y="223"/>
                    <a:pt x="142" y="223"/>
                  </a:cubicBezTo>
                  <a:cubicBezTo>
                    <a:pt x="129" y="236"/>
                    <a:pt x="111" y="244"/>
                    <a:pt x="91" y="244"/>
                  </a:cubicBezTo>
                  <a:cubicBezTo>
                    <a:pt x="91" y="244"/>
                    <a:pt x="91" y="244"/>
                    <a:pt x="91" y="244"/>
                  </a:cubicBezTo>
                  <a:close/>
                </a:path>
              </a:pathLst>
            </a:custGeom>
            <a:solidFill>
              <a:schemeClr val="accent5"/>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sp>
        <p:nvSpPr>
          <p:cNvPr id="631" name="Google Shape;631;p40"/>
          <p:cNvSpPr/>
          <p:nvPr/>
        </p:nvSpPr>
        <p:spPr>
          <a:xfrm>
            <a:off x="2751208" y="2562225"/>
            <a:ext cx="742800" cy="612300"/>
          </a:xfrm>
          <a:prstGeom prst="rect">
            <a:avLst/>
          </a:prstGeom>
          <a:solidFill>
            <a:srgbClr val="92D050">
              <a:alpha val="0"/>
            </a:srgb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32" name="Google Shape;632;p40"/>
          <p:cNvSpPr/>
          <p:nvPr/>
        </p:nvSpPr>
        <p:spPr>
          <a:xfrm>
            <a:off x="5585469" y="387375"/>
            <a:ext cx="1915800" cy="559800"/>
          </a:xfrm>
          <a:prstGeom prst="rect">
            <a:avLst/>
          </a:prstGeom>
          <a:solidFill>
            <a:srgbClr val="92D050">
              <a:alpha val="0"/>
            </a:srgb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nvGrpSpPr>
          <p:cNvPr id="633" name="Google Shape;633;p40"/>
          <p:cNvGrpSpPr/>
          <p:nvPr/>
        </p:nvGrpSpPr>
        <p:grpSpPr>
          <a:xfrm>
            <a:off x="3495817" y="1497968"/>
            <a:ext cx="2175782" cy="2217545"/>
            <a:chOff x="9757433" y="1987772"/>
            <a:chExt cx="4488000" cy="4574144"/>
          </a:xfrm>
        </p:grpSpPr>
        <p:sp>
          <p:nvSpPr>
            <p:cNvPr id="634" name="Google Shape;634;p40"/>
            <p:cNvSpPr/>
            <p:nvPr/>
          </p:nvSpPr>
          <p:spPr>
            <a:xfrm>
              <a:off x="9757433" y="1987772"/>
              <a:ext cx="4488000" cy="4488000"/>
            </a:xfrm>
            <a:prstGeom prst="donut">
              <a:avLst>
                <a:gd name="adj" fmla="val 10461"/>
              </a:avLst>
            </a:prstGeom>
            <a:solidFill>
              <a:schemeClr val="lt1">
                <a:alpha val="7059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635" name="Google Shape;635;p40"/>
            <p:cNvSpPr/>
            <p:nvPr/>
          </p:nvSpPr>
          <p:spPr>
            <a:xfrm>
              <a:off x="10066747" y="2263946"/>
              <a:ext cx="3935700" cy="3935700"/>
            </a:xfrm>
            <a:prstGeom prst="donut">
              <a:avLst>
                <a:gd name="adj" fmla="val 10461"/>
              </a:avLst>
            </a:prstGeom>
            <a:solidFill>
              <a:schemeClr val="accent1">
                <a:alpha val="1451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636" name="Google Shape;636;p40"/>
            <p:cNvGrpSpPr/>
            <p:nvPr/>
          </p:nvGrpSpPr>
          <p:grpSpPr>
            <a:xfrm>
              <a:off x="10990923" y="3400441"/>
              <a:ext cx="1940171" cy="1542665"/>
              <a:chOff x="10516936" y="3495609"/>
              <a:chExt cx="2859500" cy="2273641"/>
            </a:xfrm>
          </p:grpSpPr>
          <p:pic>
            <p:nvPicPr>
              <p:cNvPr id="637" name="Google Shape;637;p40"/>
              <p:cNvPicPr preferRelativeResize="0"/>
              <p:nvPr/>
            </p:nvPicPr>
            <p:blipFill rotWithShape="1">
              <a:blip r:embed="rId11">
                <a:alphaModFix/>
              </a:blip>
              <a:srcRect/>
              <a:stretch/>
            </p:blipFill>
            <p:spPr>
              <a:xfrm>
                <a:off x="10665661" y="3495609"/>
                <a:ext cx="2710775" cy="1686953"/>
              </a:xfrm>
              <a:prstGeom prst="rect">
                <a:avLst/>
              </a:prstGeom>
              <a:noFill/>
              <a:ln>
                <a:noFill/>
              </a:ln>
            </p:spPr>
          </p:pic>
          <p:sp>
            <p:nvSpPr>
              <p:cNvPr id="638" name="Google Shape;638;p40"/>
              <p:cNvSpPr txBox="1"/>
              <p:nvPr/>
            </p:nvSpPr>
            <p:spPr>
              <a:xfrm>
                <a:off x="10516936" y="5122750"/>
                <a:ext cx="2719500" cy="6465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STANDARD</a:t>
                </a:r>
                <a:endParaRPr sz="1200" b="1" i="0" u="none" strike="noStrike" cap="none">
                  <a:solidFill>
                    <a:schemeClr val="accent1"/>
                  </a:solidFill>
                  <a:latin typeface="Arial"/>
                  <a:ea typeface="Arial"/>
                  <a:cs typeface="Arial"/>
                  <a:sym typeface="Arial"/>
                </a:endParaRPr>
              </a:p>
            </p:txBody>
          </p:sp>
        </p:grpSp>
        <p:grpSp>
          <p:nvGrpSpPr>
            <p:cNvPr id="639" name="Google Shape;639;p40"/>
            <p:cNvGrpSpPr/>
            <p:nvPr/>
          </p:nvGrpSpPr>
          <p:grpSpPr>
            <a:xfrm>
              <a:off x="9913778" y="2004994"/>
              <a:ext cx="4231244" cy="4556922"/>
              <a:chOff x="6391" y="1416"/>
              <a:chExt cx="2384" cy="2568"/>
            </a:xfrm>
          </p:grpSpPr>
          <p:sp>
            <p:nvSpPr>
              <p:cNvPr id="640" name="Google Shape;640;p40"/>
              <p:cNvSpPr/>
              <p:nvPr/>
            </p:nvSpPr>
            <p:spPr>
              <a:xfrm>
                <a:off x="6391" y="1416"/>
                <a:ext cx="2384" cy="2568"/>
              </a:xfrm>
              <a:custGeom>
                <a:avLst/>
                <a:gdLst/>
                <a:ahLst/>
                <a:cxnLst/>
                <a:rect l="l" t="t" r="r" b="b"/>
                <a:pathLst>
                  <a:path w="1587" h="1712" extrusionOk="0">
                    <a:moveTo>
                      <a:pt x="1575" y="789"/>
                    </a:moveTo>
                    <a:cubicBezTo>
                      <a:pt x="1561" y="590"/>
                      <a:pt x="1522" y="465"/>
                      <a:pt x="1357" y="285"/>
                    </a:cubicBezTo>
                    <a:cubicBezTo>
                      <a:pt x="1224" y="140"/>
                      <a:pt x="1087" y="66"/>
                      <a:pt x="866" y="41"/>
                    </a:cubicBezTo>
                    <a:cubicBezTo>
                      <a:pt x="489" y="0"/>
                      <a:pt x="132" y="244"/>
                      <a:pt x="42" y="599"/>
                    </a:cubicBezTo>
                    <a:cubicBezTo>
                      <a:pt x="0" y="760"/>
                      <a:pt x="8" y="973"/>
                      <a:pt x="75" y="1128"/>
                    </a:cubicBezTo>
                    <a:cubicBezTo>
                      <a:pt x="151" y="1303"/>
                      <a:pt x="273" y="1435"/>
                      <a:pt x="440" y="1527"/>
                    </a:cubicBezTo>
                    <a:cubicBezTo>
                      <a:pt x="776" y="1712"/>
                      <a:pt x="1192" y="1601"/>
                      <a:pt x="1417" y="1307"/>
                    </a:cubicBezTo>
                    <a:cubicBezTo>
                      <a:pt x="1527" y="1164"/>
                      <a:pt x="1587" y="970"/>
                      <a:pt x="1575" y="789"/>
                    </a:cubicBezTo>
                    <a:cubicBezTo>
                      <a:pt x="1571" y="727"/>
                      <a:pt x="1575" y="801"/>
                      <a:pt x="1575" y="789"/>
                    </a:cubicBezTo>
                    <a:close/>
                  </a:path>
                </a:pathLst>
              </a:custGeom>
              <a:no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1" name="Google Shape;641;p40"/>
              <p:cNvSpPr/>
              <p:nvPr/>
            </p:nvSpPr>
            <p:spPr>
              <a:xfrm>
                <a:off x="6864" y="1932"/>
                <a:ext cx="455" cy="453"/>
              </a:xfrm>
              <a:custGeom>
                <a:avLst/>
                <a:gdLst/>
                <a:ahLst/>
                <a:cxnLst/>
                <a:rect l="l" t="t" r="r" b="b"/>
                <a:pathLst>
                  <a:path w="455" h="453" extrusionOk="0">
                    <a:moveTo>
                      <a:pt x="455" y="69"/>
                    </a:moveTo>
                    <a:lnTo>
                      <a:pt x="0" y="0"/>
                    </a:lnTo>
                    <a:lnTo>
                      <a:pt x="80" y="453"/>
                    </a:lnTo>
                    <a:lnTo>
                      <a:pt x="449" y="76"/>
                    </a:lnTo>
                    <a:lnTo>
                      <a:pt x="455" y="69"/>
                    </a:lnTo>
                    <a:close/>
                  </a:path>
                </a:pathLst>
              </a:custGeom>
              <a:solidFill>
                <a:schemeClr val="lt1">
                  <a:alpha val="4000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2" name="Google Shape;642;p40"/>
              <p:cNvSpPr/>
              <p:nvPr/>
            </p:nvSpPr>
            <p:spPr>
              <a:xfrm>
                <a:off x="6494" y="1932"/>
                <a:ext cx="450" cy="722"/>
              </a:xfrm>
              <a:custGeom>
                <a:avLst/>
                <a:gdLst/>
                <a:ahLst/>
                <a:cxnLst/>
                <a:rect l="l" t="t" r="r" b="b"/>
                <a:pathLst>
                  <a:path w="450" h="722" extrusionOk="0">
                    <a:moveTo>
                      <a:pt x="0" y="265"/>
                    </a:moveTo>
                    <a:lnTo>
                      <a:pt x="370" y="0"/>
                    </a:lnTo>
                    <a:lnTo>
                      <a:pt x="450" y="453"/>
                    </a:lnTo>
                    <a:lnTo>
                      <a:pt x="68" y="722"/>
                    </a:lnTo>
                    <a:lnTo>
                      <a:pt x="0" y="265"/>
                    </a:lnTo>
                    <a:close/>
                  </a:path>
                </a:pathLst>
              </a:custGeom>
              <a:solidFill>
                <a:schemeClr val="accent1">
                  <a:alpha val="1451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3" name="Google Shape;643;p40"/>
              <p:cNvSpPr/>
              <p:nvPr/>
            </p:nvSpPr>
            <p:spPr>
              <a:xfrm>
                <a:off x="6864" y="1575"/>
                <a:ext cx="721" cy="426"/>
              </a:xfrm>
              <a:custGeom>
                <a:avLst/>
                <a:gdLst/>
                <a:ahLst/>
                <a:cxnLst/>
                <a:rect l="l" t="t" r="r" b="b"/>
                <a:pathLst>
                  <a:path w="721" h="426" extrusionOk="0">
                    <a:moveTo>
                      <a:pt x="240" y="0"/>
                    </a:moveTo>
                    <a:lnTo>
                      <a:pt x="0" y="357"/>
                    </a:lnTo>
                    <a:lnTo>
                      <a:pt x="455" y="426"/>
                    </a:lnTo>
                    <a:lnTo>
                      <a:pt x="721" y="54"/>
                    </a:lnTo>
                    <a:lnTo>
                      <a:pt x="240" y="0"/>
                    </a:lnTo>
                    <a:close/>
                  </a:path>
                </a:pathLst>
              </a:custGeom>
              <a:solidFill>
                <a:schemeClr val="accent1">
                  <a:alpha val="1451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4" name="Google Shape;644;p40"/>
              <p:cNvSpPr/>
              <p:nvPr/>
            </p:nvSpPr>
            <p:spPr>
              <a:xfrm>
                <a:off x="6562" y="2385"/>
                <a:ext cx="382" cy="537"/>
              </a:xfrm>
              <a:custGeom>
                <a:avLst/>
                <a:gdLst/>
                <a:ahLst/>
                <a:cxnLst/>
                <a:rect l="l" t="t" r="r" b="b"/>
                <a:pathLst>
                  <a:path w="382" h="537" extrusionOk="0">
                    <a:moveTo>
                      <a:pt x="380" y="1"/>
                    </a:moveTo>
                    <a:lnTo>
                      <a:pt x="1" y="269"/>
                    </a:lnTo>
                    <a:lnTo>
                      <a:pt x="0" y="269"/>
                    </a:lnTo>
                    <a:lnTo>
                      <a:pt x="0" y="269"/>
                    </a:lnTo>
                    <a:lnTo>
                      <a:pt x="0" y="269"/>
                    </a:lnTo>
                    <a:lnTo>
                      <a:pt x="1" y="269"/>
                    </a:lnTo>
                    <a:lnTo>
                      <a:pt x="380" y="536"/>
                    </a:lnTo>
                    <a:lnTo>
                      <a:pt x="382" y="537"/>
                    </a:lnTo>
                    <a:lnTo>
                      <a:pt x="382" y="269"/>
                    </a:lnTo>
                    <a:lnTo>
                      <a:pt x="382" y="269"/>
                    </a:lnTo>
                    <a:lnTo>
                      <a:pt x="382" y="0"/>
                    </a:lnTo>
                    <a:lnTo>
                      <a:pt x="380" y="1"/>
                    </a:lnTo>
                    <a:close/>
                  </a:path>
                </a:pathLst>
              </a:custGeom>
              <a:solidFill>
                <a:schemeClr val="lt1">
                  <a:alpha val="4000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5" name="Google Shape;645;p40"/>
              <p:cNvSpPr/>
              <p:nvPr/>
            </p:nvSpPr>
            <p:spPr>
              <a:xfrm>
                <a:off x="6864" y="2922"/>
                <a:ext cx="455" cy="453"/>
              </a:xfrm>
              <a:custGeom>
                <a:avLst/>
                <a:gdLst/>
                <a:ahLst/>
                <a:cxnLst/>
                <a:rect l="l" t="t" r="r" b="b"/>
                <a:pathLst>
                  <a:path w="455" h="453" extrusionOk="0">
                    <a:moveTo>
                      <a:pt x="455" y="383"/>
                    </a:moveTo>
                    <a:lnTo>
                      <a:pt x="0" y="453"/>
                    </a:lnTo>
                    <a:lnTo>
                      <a:pt x="80" y="0"/>
                    </a:lnTo>
                    <a:lnTo>
                      <a:pt x="455" y="383"/>
                    </a:lnTo>
                    <a:close/>
                  </a:path>
                </a:pathLst>
              </a:custGeom>
              <a:solidFill>
                <a:schemeClr val="lt1">
                  <a:alpha val="4000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6" name="Google Shape;646;p40"/>
              <p:cNvSpPr/>
              <p:nvPr/>
            </p:nvSpPr>
            <p:spPr>
              <a:xfrm>
                <a:off x="6505" y="2654"/>
                <a:ext cx="439" cy="721"/>
              </a:xfrm>
              <a:custGeom>
                <a:avLst/>
                <a:gdLst/>
                <a:ahLst/>
                <a:cxnLst/>
                <a:rect l="l" t="t" r="r" b="b"/>
                <a:pathLst>
                  <a:path w="439" h="721" extrusionOk="0">
                    <a:moveTo>
                      <a:pt x="0" y="453"/>
                    </a:moveTo>
                    <a:lnTo>
                      <a:pt x="359" y="721"/>
                    </a:lnTo>
                    <a:lnTo>
                      <a:pt x="439" y="268"/>
                    </a:lnTo>
                    <a:lnTo>
                      <a:pt x="57" y="0"/>
                    </a:lnTo>
                    <a:lnTo>
                      <a:pt x="0" y="453"/>
                    </a:lnTo>
                    <a:close/>
                  </a:path>
                </a:pathLst>
              </a:custGeom>
              <a:solidFill>
                <a:schemeClr val="accent1">
                  <a:alpha val="1451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7" name="Google Shape;647;p40"/>
              <p:cNvSpPr/>
              <p:nvPr/>
            </p:nvSpPr>
            <p:spPr>
              <a:xfrm>
                <a:off x="6864" y="3305"/>
                <a:ext cx="720" cy="432"/>
              </a:xfrm>
              <a:custGeom>
                <a:avLst/>
                <a:gdLst/>
                <a:ahLst/>
                <a:cxnLst/>
                <a:rect l="l" t="t" r="r" b="b"/>
                <a:pathLst>
                  <a:path w="720" h="432" extrusionOk="0">
                    <a:moveTo>
                      <a:pt x="248" y="432"/>
                    </a:moveTo>
                    <a:lnTo>
                      <a:pt x="0" y="70"/>
                    </a:lnTo>
                    <a:lnTo>
                      <a:pt x="455" y="0"/>
                    </a:lnTo>
                    <a:lnTo>
                      <a:pt x="720" y="372"/>
                    </a:lnTo>
                    <a:lnTo>
                      <a:pt x="248" y="432"/>
                    </a:lnTo>
                    <a:close/>
                  </a:path>
                </a:pathLst>
              </a:custGeom>
              <a:solidFill>
                <a:schemeClr val="accent1">
                  <a:alpha val="1451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8" name="Google Shape;648;p40"/>
              <p:cNvSpPr/>
              <p:nvPr/>
            </p:nvSpPr>
            <p:spPr>
              <a:xfrm>
                <a:off x="7319" y="1630"/>
                <a:ext cx="531" cy="371"/>
              </a:xfrm>
              <a:custGeom>
                <a:avLst/>
                <a:gdLst/>
                <a:ahLst/>
                <a:cxnLst/>
                <a:rect l="l" t="t" r="r" b="b"/>
                <a:pathLst>
                  <a:path w="531" h="371" extrusionOk="0">
                    <a:moveTo>
                      <a:pt x="531" y="371"/>
                    </a:moveTo>
                    <a:lnTo>
                      <a:pt x="265" y="0"/>
                    </a:lnTo>
                    <a:lnTo>
                      <a:pt x="265" y="0"/>
                    </a:lnTo>
                    <a:lnTo>
                      <a:pt x="265" y="0"/>
                    </a:lnTo>
                    <a:lnTo>
                      <a:pt x="265" y="0"/>
                    </a:lnTo>
                    <a:lnTo>
                      <a:pt x="265" y="0"/>
                    </a:lnTo>
                    <a:lnTo>
                      <a:pt x="0" y="371"/>
                    </a:lnTo>
                    <a:lnTo>
                      <a:pt x="531" y="371"/>
                    </a:lnTo>
                    <a:close/>
                  </a:path>
                </a:pathLst>
              </a:custGeom>
              <a:solidFill>
                <a:schemeClr val="lt1">
                  <a:alpha val="4000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49" name="Google Shape;649;p40"/>
              <p:cNvSpPr/>
              <p:nvPr/>
            </p:nvSpPr>
            <p:spPr>
              <a:xfrm>
                <a:off x="7850" y="1932"/>
                <a:ext cx="454" cy="453"/>
              </a:xfrm>
              <a:custGeom>
                <a:avLst/>
                <a:gdLst/>
                <a:ahLst/>
                <a:cxnLst/>
                <a:rect l="l" t="t" r="r" b="b"/>
                <a:pathLst>
                  <a:path w="454" h="453" extrusionOk="0">
                    <a:moveTo>
                      <a:pt x="0" y="69"/>
                    </a:moveTo>
                    <a:lnTo>
                      <a:pt x="454" y="0"/>
                    </a:lnTo>
                    <a:lnTo>
                      <a:pt x="376" y="453"/>
                    </a:lnTo>
                    <a:lnTo>
                      <a:pt x="4" y="76"/>
                    </a:lnTo>
                    <a:lnTo>
                      <a:pt x="0" y="69"/>
                    </a:lnTo>
                    <a:close/>
                  </a:path>
                </a:pathLst>
              </a:custGeom>
              <a:solidFill>
                <a:schemeClr val="lt1">
                  <a:alpha val="4000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50" name="Google Shape;650;p40"/>
              <p:cNvSpPr/>
              <p:nvPr/>
            </p:nvSpPr>
            <p:spPr>
              <a:xfrm>
                <a:off x="8226" y="1932"/>
                <a:ext cx="447" cy="722"/>
              </a:xfrm>
              <a:custGeom>
                <a:avLst/>
                <a:gdLst/>
                <a:ahLst/>
                <a:cxnLst/>
                <a:rect l="l" t="t" r="r" b="b"/>
                <a:pathLst>
                  <a:path w="447" h="722" extrusionOk="0">
                    <a:moveTo>
                      <a:pt x="447" y="265"/>
                    </a:moveTo>
                    <a:lnTo>
                      <a:pt x="78" y="0"/>
                    </a:lnTo>
                    <a:lnTo>
                      <a:pt x="0" y="453"/>
                    </a:lnTo>
                    <a:lnTo>
                      <a:pt x="380" y="722"/>
                    </a:lnTo>
                    <a:lnTo>
                      <a:pt x="447" y="265"/>
                    </a:lnTo>
                    <a:close/>
                  </a:path>
                </a:pathLst>
              </a:custGeom>
              <a:solidFill>
                <a:schemeClr val="accent1">
                  <a:alpha val="1451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51" name="Google Shape;651;p40"/>
              <p:cNvSpPr/>
              <p:nvPr/>
            </p:nvSpPr>
            <p:spPr>
              <a:xfrm>
                <a:off x="7582" y="1575"/>
                <a:ext cx="722" cy="426"/>
              </a:xfrm>
              <a:custGeom>
                <a:avLst/>
                <a:gdLst/>
                <a:ahLst/>
                <a:cxnLst/>
                <a:rect l="l" t="t" r="r" b="b"/>
                <a:pathLst>
                  <a:path w="722" h="426" extrusionOk="0">
                    <a:moveTo>
                      <a:pt x="483" y="0"/>
                    </a:moveTo>
                    <a:lnTo>
                      <a:pt x="722" y="357"/>
                    </a:lnTo>
                    <a:lnTo>
                      <a:pt x="268" y="426"/>
                    </a:lnTo>
                    <a:lnTo>
                      <a:pt x="0" y="54"/>
                    </a:lnTo>
                    <a:lnTo>
                      <a:pt x="483" y="0"/>
                    </a:lnTo>
                    <a:close/>
                  </a:path>
                </a:pathLst>
              </a:custGeom>
              <a:solidFill>
                <a:schemeClr val="accent1">
                  <a:alpha val="1451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52" name="Google Shape;652;p40"/>
              <p:cNvSpPr/>
              <p:nvPr/>
            </p:nvSpPr>
            <p:spPr>
              <a:xfrm>
                <a:off x="7319" y="3305"/>
                <a:ext cx="531" cy="372"/>
              </a:xfrm>
              <a:custGeom>
                <a:avLst/>
                <a:gdLst/>
                <a:ahLst/>
                <a:cxnLst/>
                <a:rect l="l" t="t" r="r" b="b"/>
                <a:pathLst>
                  <a:path w="531" h="372" extrusionOk="0">
                    <a:moveTo>
                      <a:pt x="266" y="370"/>
                    </a:moveTo>
                    <a:lnTo>
                      <a:pt x="531" y="0"/>
                    </a:lnTo>
                    <a:lnTo>
                      <a:pt x="0" y="0"/>
                    </a:lnTo>
                    <a:lnTo>
                      <a:pt x="265" y="370"/>
                    </a:lnTo>
                    <a:lnTo>
                      <a:pt x="265" y="372"/>
                    </a:lnTo>
                    <a:lnTo>
                      <a:pt x="265" y="370"/>
                    </a:lnTo>
                    <a:lnTo>
                      <a:pt x="266" y="372"/>
                    </a:lnTo>
                    <a:lnTo>
                      <a:pt x="266" y="370"/>
                    </a:lnTo>
                    <a:close/>
                  </a:path>
                </a:pathLst>
              </a:custGeom>
              <a:solidFill>
                <a:schemeClr val="lt1">
                  <a:alpha val="4000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53" name="Google Shape;653;p40"/>
              <p:cNvSpPr/>
              <p:nvPr/>
            </p:nvSpPr>
            <p:spPr>
              <a:xfrm>
                <a:off x="8226" y="2385"/>
                <a:ext cx="380" cy="537"/>
              </a:xfrm>
              <a:custGeom>
                <a:avLst/>
                <a:gdLst/>
                <a:ahLst/>
                <a:cxnLst/>
                <a:rect l="l" t="t" r="r" b="b"/>
                <a:pathLst>
                  <a:path w="380" h="537" extrusionOk="0">
                    <a:moveTo>
                      <a:pt x="0" y="1"/>
                    </a:moveTo>
                    <a:lnTo>
                      <a:pt x="380" y="269"/>
                    </a:lnTo>
                    <a:lnTo>
                      <a:pt x="380" y="269"/>
                    </a:lnTo>
                    <a:lnTo>
                      <a:pt x="380" y="269"/>
                    </a:lnTo>
                    <a:lnTo>
                      <a:pt x="380" y="269"/>
                    </a:lnTo>
                    <a:lnTo>
                      <a:pt x="380" y="269"/>
                    </a:lnTo>
                    <a:lnTo>
                      <a:pt x="0" y="536"/>
                    </a:lnTo>
                    <a:lnTo>
                      <a:pt x="0" y="537"/>
                    </a:lnTo>
                    <a:lnTo>
                      <a:pt x="0" y="269"/>
                    </a:lnTo>
                    <a:lnTo>
                      <a:pt x="0" y="269"/>
                    </a:lnTo>
                    <a:lnTo>
                      <a:pt x="0" y="0"/>
                    </a:lnTo>
                    <a:lnTo>
                      <a:pt x="0" y="1"/>
                    </a:lnTo>
                    <a:close/>
                  </a:path>
                </a:pathLst>
              </a:custGeom>
              <a:solidFill>
                <a:schemeClr val="lt1">
                  <a:alpha val="4000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54" name="Google Shape;654;p40"/>
              <p:cNvSpPr/>
              <p:nvPr/>
            </p:nvSpPr>
            <p:spPr>
              <a:xfrm>
                <a:off x="7850" y="2922"/>
                <a:ext cx="454" cy="453"/>
              </a:xfrm>
              <a:custGeom>
                <a:avLst/>
                <a:gdLst/>
                <a:ahLst/>
                <a:cxnLst/>
                <a:rect l="l" t="t" r="r" b="b"/>
                <a:pathLst>
                  <a:path w="454" h="453" extrusionOk="0">
                    <a:moveTo>
                      <a:pt x="0" y="383"/>
                    </a:moveTo>
                    <a:lnTo>
                      <a:pt x="454" y="453"/>
                    </a:lnTo>
                    <a:lnTo>
                      <a:pt x="376" y="0"/>
                    </a:lnTo>
                    <a:lnTo>
                      <a:pt x="0" y="383"/>
                    </a:lnTo>
                    <a:close/>
                  </a:path>
                </a:pathLst>
              </a:custGeom>
              <a:solidFill>
                <a:schemeClr val="lt1">
                  <a:alpha val="4000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55" name="Google Shape;655;p40"/>
              <p:cNvSpPr/>
              <p:nvPr/>
            </p:nvSpPr>
            <p:spPr>
              <a:xfrm>
                <a:off x="8226" y="2654"/>
                <a:ext cx="437" cy="721"/>
              </a:xfrm>
              <a:custGeom>
                <a:avLst/>
                <a:gdLst/>
                <a:ahLst/>
                <a:cxnLst/>
                <a:rect l="l" t="t" r="r" b="b"/>
                <a:pathLst>
                  <a:path w="437" h="721" extrusionOk="0">
                    <a:moveTo>
                      <a:pt x="437" y="453"/>
                    </a:moveTo>
                    <a:lnTo>
                      <a:pt x="78" y="721"/>
                    </a:lnTo>
                    <a:lnTo>
                      <a:pt x="0" y="268"/>
                    </a:lnTo>
                    <a:lnTo>
                      <a:pt x="380" y="0"/>
                    </a:lnTo>
                    <a:lnTo>
                      <a:pt x="437" y="453"/>
                    </a:lnTo>
                    <a:close/>
                  </a:path>
                </a:pathLst>
              </a:custGeom>
              <a:solidFill>
                <a:schemeClr val="accent1">
                  <a:alpha val="1451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56" name="Google Shape;656;p40"/>
              <p:cNvSpPr/>
              <p:nvPr/>
            </p:nvSpPr>
            <p:spPr>
              <a:xfrm>
                <a:off x="7584" y="3305"/>
                <a:ext cx="720" cy="432"/>
              </a:xfrm>
              <a:custGeom>
                <a:avLst/>
                <a:gdLst/>
                <a:ahLst/>
                <a:cxnLst/>
                <a:rect l="l" t="t" r="r" b="b"/>
                <a:pathLst>
                  <a:path w="720" h="432" extrusionOk="0">
                    <a:moveTo>
                      <a:pt x="472" y="432"/>
                    </a:moveTo>
                    <a:lnTo>
                      <a:pt x="720" y="70"/>
                    </a:lnTo>
                    <a:lnTo>
                      <a:pt x="266" y="0"/>
                    </a:lnTo>
                    <a:lnTo>
                      <a:pt x="0" y="372"/>
                    </a:lnTo>
                    <a:lnTo>
                      <a:pt x="472" y="432"/>
                    </a:lnTo>
                    <a:close/>
                  </a:path>
                </a:pathLst>
              </a:custGeom>
              <a:solidFill>
                <a:schemeClr val="accent1">
                  <a:alpha val="14510"/>
                </a:schemeClr>
              </a:solidFill>
              <a:ln w="9525" cap="flat" cmpd="sng">
                <a:solidFill>
                  <a:schemeClr val="l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grpSp>
      <p:sp>
        <p:nvSpPr>
          <p:cNvPr id="657" name="Google Shape;657;p40"/>
          <p:cNvSpPr/>
          <p:nvPr/>
        </p:nvSpPr>
        <p:spPr>
          <a:xfrm rot="-2259170">
            <a:off x="4700010" y="1196304"/>
            <a:ext cx="74647" cy="114851"/>
          </a:xfrm>
          <a:prstGeom prst="upArrow">
            <a:avLst>
              <a:gd name="adj1" fmla="val 41424"/>
              <a:gd name="adj2" fmla="val 115867"/>
            </a:avLst>
          </a:prstGeom>
          <a:solidFill>
            <a:schemeClr val="lt1"/>
          </a:solidFill>
          <a:ln w="12700" cap="flat" cmpd="sng">
            <a:solidFill>
              <a:schemeClr val="accent3"/>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58" name="Google Shape;658;p40"/>
          <p:cNvSpPr/>
          <p:nvPr/>
        </p:nvSpPr>
        <p:spPr>
          <a:xfrm rot="-2259170">
            <a:off x="5910876" y="1860673"/>
            <a:ext cx="74647" cy="114851"/>
          </a:xfrm>
          <a:prstGeom prst="upArrow">
            <a:avLst>
              <a:gd name="adj1" fmla="val 41424"/>
              <a:gd name="adj2" fmla="val 115867"/>
            </a:avLst>
          </a:prstGeom>
          <a:solidFill>
            <a:schemeClr val="lt1"/>
          </a:solidFill>
          <a:ln w="12700" cap="flat" cmpd="sng">
            <a:solidFill>
              <a:schemeClr val="accent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59" name="Google Shape;659;p40"/>
          <p:cNvSpPr/>
          <p:nvPr/>
        </p:nvSpPr>
        <p:spPr>
          <a:xfrm rot="-2259170">
            <a:off x="6168051" y="3142976"/>
            <a:ext cx="74647" cy="114851"/>
          </a:xfrm>
          <a:prstGeom prst="upArrow">
            <a:avLst>
              <a:gd name="adj1" fmla="val 41424"/>
              <a:gd name="adj2" fmla="val 115867"/>
            </a:avLst>
          </a:prstGeom>
          <a:solidFill>
            <a:schemeClr val="lt1"/>
          </a:solidFill>
          <a:ln w="12700" cap="flat" cmpd="sng">
            <a:solidFill>
              <a:schemeClr val="accent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60" name="Google Shape;660;p40"/>
          <p:cNvSpPr/>
          <p:nvPr/>
        </p:nvSpPr>
        <p:spPr>
          <a:xfrm rot="-2259170">
            <a:off x="5442960" y="4132386"/>
            <a:ext cx="74647" cy="114851"/>
          </a:xfrm>
          <a:prstGeom prst="upArrow">
            <a:avLst>
              <a:gd name="adj1" fmla="val 41424"/>
              <a:gd name="adj2" fmla="val 115867"/>
            </a:avLst>
          </a:prstGeom>
          <a:solidFill>
            <a:schemeClr val="lt1"/>
          </a:solidFill>
          <a:ln w="12700" cap="flat" cmpd="sng">
            <a:solidFill>
              <a:schemeClr val="accent6"/>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61" name="Google Shape;661;p40"/>
          <p:cNvSpPr/>
          <p:nvPr/>
        </p:nvSpPr>
        <p:spPr>
          <a:xfrm rot="2259170" flipH="1">
            <a:off x="3622713" y="4080896"/>
            <a:ext cx="74647" cy="114851"/>
          </a:xfrm>
          <a:prstGeom prst="upArrow">
            <a:avLst>
              <a:gd name="adj1" fmla="val 41424"/>
              <a:gd name="adj2" fmla="val 115867"/>
            </a:avLst>
          </a:prstGeom>
          <a:solidFill>
            <a:schemeClr val="lt1"/>
          </a:solidFill>
          <a:ln w="12700" cap="flat" cmpd="sng">
            <a:solidFill>
              <a:schemeClr val="accent1"/>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62" name="Google Shape;662;p40"/>
          <p:cNvSpPr/>
          <p:nvPr/>
        </p:nvSpPr>
        <p:spPr>
          <a:xfrm rot="2259170" flipH="1">
            <a:off x="2871265" y="3005310"/>
            <a:ext cx="74647" cy="114851"/>
          </a:xfrm>
          <a:prstGeom prst="upArrow">
            <a:avLst>
              <a:gd name="adj1" fmla="val 41424"/>
              <a:gd name="adj2" fmla="val 115867"/>
            </a:avLst>
          </a:prstGeom>
          <a:solidFill>
            <a:schemeClr val="lt1"/>
          </a:solidFill>
          <a:ln w="12700" cap="flat"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63" name="Google Shape;663;p40"/>
          <p:cNvSpPr/>
          <p:nvPr/>
        </p:nvSpPr>
        <p:spPr>
          <a:xfrm>
            <a:off x="5652230" y="2594548"/>
            <a:ext cx="802800" cy="802800"/>
          </a:xfrm>
          <a:prstGeom prst="ellipse">
            <a:avLst/>
          </a:prstGeom>
          <a:solidFill>
            <a:schemeClr val="accent5">
              <a:alpha val="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64" name="Google Shape;664;p40"/>
          <p:cNvSpPr/>
          <p:nvPr/>
        </p:nvSpPr>
        <p:spPr>
          <a:xfrm>
            <a:off x="4852275" y="3579591"/>
            <a:ext cx="802800" cy="802800"/>
          </a:xfrm>
          <a:prstGeom prst="ellipse">
            <a:avLst/>
          </a:prstGeom>
          <a:solidFill>
            <a:schemeClr val="accent5">
              <a:alpha val="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65" name="Google Shape;665;p40"/>
          <p:cNvSpPr/>
          <p:nvPr/>
        </p:nvSpPr>
        <p:spPr>
          <a:xfrm>
            <a:off x="3509250" y="3579591"/>
            <a:ext cx="802800" cy="802800"/>
          </a:xfrm>
          <a:prstGeom prst="ellipse">
            <a:avLst/>
          </a:prstGeom>
          <a:solidFill>
            <a:schemeClr val="accent5">
              <a:alpha val="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66" name="Google Shape;666;p40"/>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04 IATI STANDARD: A DETAILED OVERVIEW</a:t>
            </a:r>
            <a:endParaRPr sz="500" b="0" i="0" u="none" strike="noStrike" cap="none">
              <a:solidFill>
                <a:srgbClr val="000000"/>
              </a:solidFill>
              <a:latin typeface="Arial"/>
              <a:ea typeface="Arial"/>
              <a:cs typeface="Arial"/>
              <a:sym typeface="Arial"/>
            </a:endParaRPr>
          </a:p>
        </p:txBody>
      </p:sp>
      <p:grpSp>
        <p:nvGrpSpPr>
          <p:cNvPr id="667" name="Google Shape;667;p40"/>
          <p:cNvGrpSpPr/>
          <p:nvPr/>
        </p:nvGrpSpPr>
        <p:grpSpPr>
          <a:xfrm>
            <a:off x="2725898" y="1584852"/>
            <a:ext cx="314345" cy="636091"/>
            <a:chOff x="6915096" y="4298460"/>
            <a:chExt cx="838254" cy="1696243"/>
          </a:xfrm>
        </p:grpSpPr>
        <p:sp>
          <p:nvSpPr>
            <p:cNvPr id="668" name="Google Shape;668;p40"/>
            <p:cNvSpPr/>
            <p:nvPr/>
          </p:nvSpPr>
          <p:spPr>
            <a:xfrm>
              <a:off x="6934200" y="4305300"/>
              <a:ext cx="819150" cy="0"/>
            </a:xfrm>
            <a:custGeom>
              <a:avLst/>
              <a:gdLst/>
              <a:ahLst/>
              <a:cxnLst/>
              <a:rect l="l" t="t" r="r" b="b"/>
              <a:pathLst>
                <a:path w="819150" h="120000" extrusionOk="0">
                  <a:moveTo>
                    <a:pt x="819150" y="0"/>
                  </a:moveTo>
                  <a:lnTo>
                    <a:pt x="0" y="0"/>
                  </a:lnTo>
                  <a:lnTo>
                    <a:pt x="0" y="0"/>
                  </a:lnTo>
                </a:path>
              </a:pathLst>
            </a:custGeom>
            <a:noFill/>
            <a:ln w="12700" cap="flat" cmpd="sng">
              <a:solidFill>
                <a:schemeClr val="accent5"/>
              </a:solidFill>
              <a:prstDash val="solid"/>
              <a:round/>
              <a:headEnd type="oval" w="med" len="med"/>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69" name="Google Shape;669;p40"/>
            <p:cNvSpPr/>
            <p:nvPr/>
          </p:nvSpPr>
          <p:spPr>
            <a:xfrm>
              <a:off x="6915096" y="4298460"/>
              <a:ext cx="400050" cy="476250"/>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5"/>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70" name="Google Shape;670;p40"/>
            <p:cNvSpPr/>
            <p:nvPr/>
          </p:nvSpPr>
          <p:spPr>
            <a:xfrm>
              <a:off x="6915096" y="4588442"/>
              <a:ext cx="400050" cy="608409"/>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5"/>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71" name="Google Shape;671;p40"/>
            <p:cNvSpPr/>
            <p:nvPr/>
          </p:nvSpPr>
          <p:spPr>
            <a:xfrm>
              <a:off x="6915096" y="4878426"/>
              <a:ext cx="400050" cy="729853"/>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5"/>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72" name="Google Shape;672;p40"/>
            <p:cNvSpPr/>
            <p:nvPr/>
          </p:nvSpPr>
          <p:spPr>
            <a:xfrm>
              <a:off x="6915096" y="5168409"/>
              <a:ext cx="400050" cy="826294"/>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5"/>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grpSp>
        <p:nvGrpSpPr>
          <p:cNvPr id="673" name="Google Shape;673;p40"/>
          <p:cNvGrpSpPr/>
          <p:nvPr/>
        </p:nvGrpSpPr>
        <p:grpSpPr>
          <a:xfrm>
            <a:off x="2418989" y="2744183"/>
            <a:ext cx="314345" cy="812006"/>
            <a:chOff x="6915096" y="4298460"/>
            <a:chExt cx="838254" cy="2165349"/>
          </a:xfrm>
        </p:grpSpPr>
        <p:sp>
          <p:nvSpPr>
            <p:cNvPr id="674" name="Google Shape;674;p40"/>
            <p:cNvSpPr/>
            <p:nvPr/>
          </p:nvSpPr>
          <p:spPr>
            <a:xfrm>
              <a:off x="6934200" y="4305300"/>
              <a:ext cx="819150" cy="0"/>
            </a:xfrm>
            <a:custGeom>
              <a:avLst/>
              <a:gdLst/>
              <a:ahLst/>
              <a:cxnLst/>
              <a:rect l="l" t="t" r="r" b="b"/>
              <a:pathLst>
                <a:path w="819150" h="120000" extrusionOk="0">
                  <a:moveTo>
                    <a:pt x="819150" y="0"/>
                  </a:moveTo>
                  <a:lnTo>
                    <a:pt x="0" y="0"/>
                  </a:lnTo>
                  <a:lnTo>
                    <a:pt x="0" y="0"/>
                  </a:lnTo>
                </a:path>
              </a:pathLst>
            </a:custGeom>
            <a:noFill/>
            <a:ln w="12700" cap="flat" cmpd="sng">
              <a:solidFill>
                <a:schemeClr val="accent2"/>
              </a:solidFill>
              <a:prstDash val="solid"/>
              <a:round/>
              <a:headEnd type="oval" w="med" len="med"/>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75" name="Google Shape;675;p40"/>
            <p:cNvSpPr/>
            <p:nvPr/>
          </p:nvSpPr>
          <p:spPr>
            <a:xfrm>
              <a:off x="6915096" y="4298460"/>
              <a:ext cx="400050" cy="496491"/>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2"/>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76" name="Google Shape;676;p40"/>
            <p:cNvSpPr/>
            <p:nvPr/>
          </p:nvSpPr>
          <p:spPr>
            <a:xfrm>
              <a:off x="6915096" y="4588443"/>
              <a:ext cx="400050" cy="1037034"/>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2"/>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77" name="Google Shape;677;p40"/>
            <p:cNvSpPr/>
            <p:nvPr/>
          </p:nvSpPr>
          <p:spPr>
            <a:xfrm>
              <a:off x="6915096" y="4878425"/>
              <a:ext cx="400050" cy="1158478"/>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2"/>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78" name="Google Shape;678;p40"/>
            <p:cNvSpPr/>
            <p:nvPr/>
          </p:nvSpPr>
          <p:spPr>
            <a:xfrm>
              <a:off x="6915096" y="5168409"/>
              <a:ext cx="400050" cy="1295400"/>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2"/>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79" name="Google Shape;679;p40"/>
            <p:cNvSpPr/>
            <p:nvPr/>
          </p:nvSpPr>
          <p:spPr>
            <a:xfrm>
              <a:off x="6915096" y="4603260"/>
              <a:ext cx="400050" cy="588169"/>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2"/>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grpSp>
        <p:nvGrpSpPr>
          <p:cNvPr id="680" name="Google Shape;680;p40"/>
          <p:cNvGrpSpPr/>
          <p:nvPr/>
        </p:nvGrpSpPr>
        <p:grpSpPr>
          <a:xfrm>
            <a:off x="3244943" y="3901315"/>
            <a:ext cx="314345" cy="510474"/>
            <a:chOff x="6915096" y="4292542"/>
            <a:chExt cx="838254" cy="1367463"/>
          </a:xfrm>
        </p:grpSpPr>
        <p:sp>
          <p:nvSpPr>
            <p:cNvPr id="681" name="Google Shape;681;p40"/>
            <p:cNvSpPr/>
            <p:nvPr/>
          </p:nvSpPr>
          <p:spPr>
            <a:xfrm>
              <a:off x="6934200" y="4292542"/>
              <a:ext cx="819150" cy="0"/>
            </a:xfrm>
            <a:custGeom>
              <a:avLst/>
              <a:gdLst/>
              <a:ahLst/>
              <a:cxnLst/>
              <a:rect l="l" t="t" r="r" b="b"/>
              <a:pathLst>
                <a:path w="819150" h="120000" extrusionOk="0">
                  <a:moveTo>
                    <a:pt x="819150" y="0"/>
                  </a:moveTo>
                  <a:lnTo>
                    <a:pt x="0" y="0"/>
                  </a:lnTo>
                  <a:lnTo>
                    <a:pt x="0" y="0"/>
                  </a:lnTo>
                </a:path>
              </a:pathLst>
            </a:custGeom>
            <a:noFill/>
            <a:ln w="12700" cap="flat" cmpd="sng">
              <a:solidFill>
                <a:schemeClr val="accent1"/>
              </a:solidFill>
              <a:prstDash val="solid"/>
              <a:round/>
              <a:headEnd type="oval" w="med" len="med"/>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82" name="Google Shape;682;p40"/>
            <p:cNvSpPr/>
            <p:nvPr/>
          </p:nvSpPr>
          <p:spPr>
            <a:xfrm>
              <a:off x="6915096" y="4298461"/>
              <a:ext cx="400050" cy="506016"/>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1"/>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83" name="Google Shape;683;p40"/>
            <p:cNvSpPr/>
            <p:nvPr/>
          </p:nvSpPr>
          <p:spPr>
            <a:xfrm>
              <a:off x="6915096" y="4588442"/>
              <a:ext cx="400050" cy="1071563"/>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1"/>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84" name="Google Shape;684;p40"/>
            <p:cNvSpPr/>
            <p:nvPr/>
          </p:nvSpPr>
          <p:spPr>
            <a:xfrm>
              <a:off x="6915096" y="4603260"/>
              <a:ext cx="400050" cy="635794"/>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1"/>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grpSp>
        <p:nvGrpSpPr>
          <p:cNvPr id="685" name="Google Shape;685;p40"/>
          <p:cNvGrpSpPr/>
          <p:nvPr/>
        </p:nvGrpSpPr>
        <p:grpSpPr>
          <a:xfrm flipH="1">
            <a:off x="5626193" y="3929890"/>
            <a:ext cx="314345" cy="509903"/>
            <a:chOff x="6915096" y="4279784"/>
            <a:chExt cx="838254" cy="1365933"/>
          </a:xfrm>
        </p:grpSpPr>
        <p:sp>
          <p:nvSpPr>
            <p:cNvPr id="686" name="Google Shape;686;p40"/>
            <p:cNvSpPr/>
            <p:nvPr/>
          </p:nvSpPr>
          <p:spPr>
            <a:xfrm>
              <a:off x="6934200" y="4279784"/>
              <a:ext cx="819150" cy="0"/>
            </a:xfrm>
            <a:custGeom>
              <a:avLst/>
              <a:gdLst/>
              <a:ahLst/>
              <a:cxnLst/>
              <a:rect l="l" t="t" r="r" b="b"/>
              <a:pathLst>
                <a:path w="819150" h="120000" extrusionOk="0">
                  <a:moveTo>
                    <a:pt x="819150" y="0"/>
                  </a:moveTo>
                  <a:lnTo>
                    <a:pt x="0" y="0"/>
                  </a:lnTo>
                  <a:lnTo>
                    <a:pt x="0" y="0"/>
                  </a:lnTo>
                </a:path>
              </a:pathLst>
            </a:custGeom>
            <a:noFill/>
            <a:ln w="12700" cap="flat" cmpd="sng">
              <a:solidFill>
                <a:schemeClr val="accent6"/>
              </a:solidFill>
              <a:prstDash val="solid"/>
              <a:round/>
              <a:headEnd type="oval" w="med" len="med"/>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87" name="Google Shape;687;p40"/>
            <p:cNvSpPr/>
            <p:nvPr/>
          </p:nvSpPr>
          <p:spPr>
            <a:xfrm>
              <a:off x="6915096" y="4298461"/>
              <a:ext cx="400050" cy="510778"/>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6"/>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88" name="Google Shape;688;p40"/>
            <p:cNvSpPr/>
            <p:nvPr/>
          </p:nvSpPr>
          <p:spPr>
            <a:xfrm>
              <a:off x="6915096" y="4588442"/>
              <a:ext cx="400050" cy="1057275"/>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6"/>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89" name="Google Shape;689;p40"/>
            <p:cNvSpPr/>
            <p:nvPr/>
          </p:nvSpPr>
          <p:spPr>
            <a:xfrm>
              <a:off x="6915096" y="4603260"/>
              <a:ext cx="400050" cy="595313"/>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6"/>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grpSp>
        <p:nvGrpSpPr>
          <p:cNvPr id="690" name="Google Shape;690;p40"/>
          <p:cNvGrpSpPr/>
          <p:nvPr/>
        </p:nvGrpSpPr>
        <p:grpSpPr>
          <a:xfrm flipH="1">
            <a:off x="6440580" y="2944052"/>
            <a:ext cx="314345" cy="600402"/>
            <a:chOff x="6915096" y="3769464"/>
            <a:chExt cx="838254" cy="1608363"/>
          </a:xfrm>
        </p:grpSpPr>
        <p:sp>
          <p:nvSpPr>
            <p:cNvPr id="691" name="Google Shape;691;p40"/>
            <p:cNvSpPr/>
            <p:nvPr/>
          </p:nvSpPr>
          <p:spPr>
            <a:xfrm>
              <a:off x="6934200" y="3769464"/>
              <a:ext cx="819150" cy="0"/>
            </a:xfrm>
            <a:custGeom>
              <a:avLst/>
              <a:gdLst/>
              <a:ahLst/>
              <a:cxnLst/>
              <a:rect l="l" t="t" r="r" b="b"/>
              <a:pathLst>
                <a:path w="819150" h="120000" extrusionOk="0">
                  <a:moveTo>
                    <a:pt x="819150" y="0"/>
                  </a:moveTo>
                  <a:lnTo>
                    <a:pt x="0" y="0"/>
                  </a:lnTo>
                  <a:lnTo>
                    <a:pt x="0" y="0"/>
                  </a:lnTo>
                </a:path>
              </a:pathLst>
            </a:custGeom>
            <a:noFill/>
            <a:ln w="12700" cap="flat" cmpd="sng">
              <a:solidFill>
                <a:schemeClr val="accent5"/>
              </a:solidFill>
              <a:prstDash val="solid"/>
              <a:round/>
              <a:headEnd type="oval" w="med" len="med"/>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92" name="Google Shape;692;p40"/>
            <p:cNvSpPr/>
            <p:nvPr/>
          </p:nvSpPr>
          <p:spPr>
            <a:xfrm>
              <a:off x="6915096" y="3776641"/>
              <a:ext cx="400050" cy="816769"/>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5"/>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93" name="Google Shape;693;p40"/>
            <p:cNvSpPr/>
            <p:nvPr/>
          </p:nvSpPr>
          <p:spPr>
            <a:xfrm>
              <a:off x="6915096" y="4588442"/>
              <a:ext cx="400050" cy="789384"/>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5"/>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94" name="Google Shape;694;p40"/>
            <p:cNvSpPr/>
            <p:nvPr/>
          </p:nvSpPr>
          <p:spPr>
            <a:xfrm>
              <a:off x="6915096" y="4603260"/>
              <a:ext cx="400050" cy="392906"/>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5"/>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sp>
        <p:nvSpPr>
          <p:cNvPr id="695" name="Google Shape;695;p40"/>
          <p:cNvSpPr/>
          <p:nvPr/>
        </p:nvSpPr>
        <p:spPr>
          <a:xfrm>
            <a:off x="876628" y="3821228"/>
            <a:ext cx="2629800" cy="681600"/>
          </a:xfrm>
          <a:prstGeom prst="rect">
            <a:avLst/>
          </a:prstGeom>
          <a:solidFill>
            <a:srgbClr val="92D050">
              <a:alpha val="0"/>
            </a:srgb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nvGrpSpPr>
          <p:cNvPr id="696" name="Google Shape;696;p40"/>
          <p:cNvGrpSpPr/>
          <p:nvPr/>
        </p:nvGrpSpPr>
        <p:grpSpPr>
          <a:xfrm flipH="1">
            <a:off x="6138503" y="1547280"/>
            <a:ext cx="314345" cy="988501"/>
            <a:chOff x="6915096" y="4279784"/>
            <a:chExt cx="838254" cy="2648006"/>
          </a:xfrm>
        </p:grpSpPr>
        <p:sp>
          <p:nvSpPr>
            <p:cNvPr id="697" name="Google Shape;697;p40"/>
            <p:cNvSpPr/>
            <p:nvPr/>
          </p:nvSpPr>
          <p:spPr>
            <a:xfrm>
              <a:off x="6934200" y="4279784"/>
              <a:ext cx="819150" cy="0"/>
            </a:xfrm>
            <a:custGeom>
              <a:avLst/>
              <a:gdLst/>
              <a:ahLst/>
              <a:cxnLst/>
              <a:rect l="l" t="t" r="r" b="b"/>
              <a:pathLst>
                <a:path w="819150" h="120000" extrusionOk="0">
                  <a:moveTo>
                    <a:pt x="819150" y="0"/>
                  </a:moveTo>
                  <a:lnTo>
                    <a:pt x="0" y="0"/>
                  </a:lnTo>
                  <a:lnTo>
                    <a:pt x="0" y="0"/>
                  </a:lnTo>
                </a:path>
              </a:pathLst>
            </a:custGeom>
            <a:noFill/>
            <a:ln w="12700" cap="flat" cmpd="sng">
              <a:solidFill>
                <a:schemeClr val="accent4"/>
              </a:solidFill>
              <a:prstDash val="solid"/>
              <a:round/>
              <a:headEnd type="oval" w="med" len="med"/>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98" name="Google Shape;698;p40"/>
            <p:cNvSpPr/>
            <p:nvPr/>
          </p:nvSpPr>
          <p:spPr>
            <a:xfrm>
              <a:off x="6915096" y="4279784"/>
              <a:ext cx="400050" cy="490538"/>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4"/>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699" name="Google Shape;699;p40"/>
            <p:cNvSpPr/>
            <p:nvPr/>
          </p:nvSpPr>
          <p:spPr>
            <a:xfrm>
              <a:off x="6915096" y="4733883"/>
              <a:ext cx="400050" cy="906066"/>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4"/>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00" name="Google Shape;700;p40"/>
            <p:cNvSpPr/>
            <p:nvPr/>
          </p:nvSpPr>
          <p:spPr>
            <a:xfrm>
              <a:off x="6915096" y="4748707"/>
              <a:ext cx="400050" cy="520303"/>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4"/>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01" name="Google Shape;701;p40"/>
            <p:cNvSpPr/>
            <p:nvPr/>
          </p:nvSpPr>
          <p:spPr>
            <a:xfrm>
              <a:off x="6915096" y="5055384"/>
              <a:ext cx="400050" cy="1013222"/>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4"/>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02" name="Google Shape;702;p40"/>
            <p:cNvSpPr/>
            <p:nvPr/>
          </p:nvSpPr>
          <p:spPr>
            <a:xfrm>
              <a:off x="6915096" y="5384540"/>
              <a:ext cx="400050" cy="1125141"/>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4"/>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03" name="Google Shape;703;p40"/>
            <p:cNvSpPr/>
            <p:nvPr/>
          </p:nvSpPr>
          <p:spPr>
            <a:xfrm>
              <a:off x="6915096" y="5690731"/>
              <a:ext cx="400050" cy="1237059"/>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4"/>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grpSp>
        <p:nvGrpSpPr>
          <p:cNvPr id="704" name="Google Shape;704;p40"/>
          <p:cNvGrpSpPr/>
          <p:nvPr/>
        </p:nvGrpSpPr>
        <p:grpSpPr>
          <a:xfrm flipH="1">
            <a:off x="4927610" y="930517"/>
            <a:ext cx="314345" cy="136005"/>
            <a:chOff x="6915096" y="4279784"/>
            <a:chExt cx="838254" cy="364331"/>
          </a:xfrm>
        </p:grpSpPr>
        <p:sp>
          <p:nvSpPr>
            <p:cNvPr id="705" name="Google Shape;705;p40"/>
            <p:cNvSpPr/>
            <p:nvPr/>
          </p:nvSpPr>
          <p:spPr>
            <a:xfrm>
              <a:off x="6934200" y="4279784"/>
              <a:ext cx="819150" cy="0"/>
            </a:xfrm>
            <a:custGeom>
              <a:avLst/>
              <a:gdLst/>
              <a:ahLst/>
              <a:cxnLst/>
              <a:rect l="l" t="t" r="r" b="b"/>
              <a:pathLst>
                <a:path w="819150" h="120000" extrusionOk="0">
                  <a:moveTo>
                    <a:pt x="819150" y="0"/>
                  </a:moveTo>
                  <a:lnTo>
                    <a:pt x="0" y="0"/>
                  </a:lnTo>
                  <a:lnTo>
                    <a:pt x="0" y="0"/>
                  </a:lnTo>
                </a:path>
              </a:pathLst>
            </a:custGeom>
            <a:noFill/>
            <a:ln w="12700" cap="flat" cmpd="sng">
              <a:solidFill>
                <a:schemeClr val="accent3"/>
              </a:solidFill>
              <a:prstDash val="solid"/>
              <a:round/>
              <a:headEnd type="oval" w="med" len="med"/>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06" name="Google Shape;706;p40"/>
            <p:cNvSpPr/>
            <p:nvPr/>
          </p:nvSpPr>
          <p:spPr>
            <a:xfrm>
              <a:off x="6915096" y="4279784"/>
              <a:ext cx="400050" cy="364331"/>
            </a:xfrm>
            <a:custGeom>
              <a:avLst/>
              <a:gdLst/>
              <a:ahLst/>
              <a:cxnLst/>
              <a:rect l="l" t="t" r="r" b="b"/>
              <a:pathLst>
                <a:path w="400050" h="476250" extrusionOk="0">
                  <a:moveTo>
                    <a:pt x="400050" y="0"/>
                  </a:moveTo>
                  <a:lnTo>
                    <a:pt x="400050" y="476250"/>
                  </a:lnTo>
                  <a:lnTo>
                    <a:pt x="0" y="476250"/>
                  </a:lnTo>
                </a:path>
              </a:pathLst>
            </a:custGeom>
            <a:noFill/>
            <a:ln w="12700" cap="flat" cmpd="sng">
              <a:solidFill>
                <a:schemeClr val="accent3"/>
              </a:solidFill>
              <a:prstDash val="solid"/>
              <a:round/>
              <a:headEnd type="none" w="sm" len="sm"/>
              <a:tailEnd type="oval"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grpSp>
      <p:sp>
        <p:nvSpPr>
          <p:cNvPr id="707" name="Google Shape;707;p40"/>
          <p:cNvSpPr/>
          <p:nvPr/>
        </p:nvSpPr>
        <p:spPr>
          <a:xfrm>
            <a:off x="6297823" y="1440203"/>
            <a:ext cx="2744700" cy="1208700"/>
          </a:xfrm>
          <a:prstGeom prst="rect">
            <a:avLst/>
          </a:prstGeom>
          <a:solidFill>
            <a:srgbClr val="92D050">
              <a:alpha val="0"/>
            </a:srgb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08" name="Google Shape;708;p40"/>
          <p:cNvSpPr/>
          <p:nvPr/>
        </p:nvSpPr>
        <p:spPr>
          <a:xfrm>
            <a:off x="6310646" y="2793327"/>
            <a:ext cx="2718900" cy="984300"/>
          </a:xfrm>
          <a:prstGeom prst="rect">
            <a:avLst/>
          </a:prstGeom>
          <a:solidFill>
            <a:srgbClr val="92D050">
              <a:alpha val="0"/>
            </a:srgb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09" name="Google Shape;709;p40"/>
          <p:cNvSpPr/>
          <p:nvPr/>
        </p:nvSpPr>
        <p:spPr>
          <a:xfrm>
            <a:off x="5918709" y="3741578"/>
            <a:ext cx="1688700" cy="851700"/>
          </a:xfrm>
          <a:prstGeom prst="rect">
            <a:avLst/>
          </a:prstGeom>
          <a:solidFill>
            <a:srgbClr val="92D050">
              <a:alpha val="0"/>
            </a:srgb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710" name="Google Shape;710;p40"/>
          <p:cNvPicPr preferRelativeResize="0"/>
          <p:nvPr/>
        </p:nvPicPr>
        <p:blipFill rotWithShape="1">
          <a:blip r:embed="rId7">
            <a:alphaModFix/>
          </a:blip>
          <a:srcRect/>
          <a:stretch/>
        </p:blipFill>
        <p:spPr>
          <a:xfrm rot="-5565088">
            <a:off x="3070711" y="1411176"/>
            <a:ext cx="571411" cy="571411"/>
          </a:xfrm>
          <a:prstGeom prst="rect">
            <a:avLst/>
          </a:prstGeom>
          <a:noFill/>
          <a:ln>
            <a:noFill/>
          </a:ln>
        </p:spPr>
      </p:pic>
      <p:sp>
        <p:nvSpPr>
          <p:cNvPr id="711" name="Google Shape;711;p40"/>
          <p:cNvSpPr/>
          <p:nvPr/>
        </p:nvSpPr>
        <p:spPr>
          <a:xfrm rot="2259170" flipH="1">
            <a:off x="3078094" y="1846489"/>
            <a:ext cx="74647" cy="114851"/>
          </a:xfrm>
          <a:prstGeom prst="upArrow">
            <a:avLst>
              <a:gd name="adj1" fmla="val 41424"/>
              <a:gd name="adj2" fmla="val 115867"/>
            </a:avLst>
          </a:prstGeom>
          <a:solidFill>
            <a:schemeClr val="lt1"/>
          </a:solidFill>
          <a:ln w="12700" cap="flat" cmpd="sng">
            <a:solidFill>
              <a:schemeClr val="accent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12" name="Google Shape;712;p40"/>
          <p:cNvSpPr/>
          <p:nvPr/>
        </p:nvSpPr>
        <p:spPr>
          <a:xfrm>
            <a:off x="2979452" y="1286305"/>
            <a:ext cx="743700" cy="802800"/>
          </a:xfrm>
          <a:prstGeom prst="rect">
            <a:avLst/>
          </a:prstGeom>
          <a:solidFill>
            <a:schemeClr val="accent5">
              <a:alpha val="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13" name="Google Shape;713;p40"/>
          <p:cNvSpPr txBox="1"/>
          <p:nvPr/>
        </p:nvSpPr>
        <p:spPr>
          <a:xfrm>
            <a:off x="4130964" y="671208"/>
            <a:ext cx="877200" cy="743100"/>
          </a:xfrm>
          <a:prstGeom prst="rect">
            <a:avLst/>
          </a:prstGeom>
          <a:noFill/>
          <a:ln>
            <a:noFill/>
          </a:ln>
        </p:spPr>
        <p:txBody>
          <a:bodyPr spcFirstLastPara="1" wrap="square" lIns="34275" tIns="34275" rIns="34275" bIns="34275" anchor="t" anchorCtr="0">
            <a:noAutofit/>
          </a:bodyPr>
          <a:lstStyle/>
          <a:p>
            <a:pPr marL="177800" marR="0" lvl="0" indent="-635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4" name="Google Shape;714;p40"/>
          <p:cNvSpPr/>
          <p:nvPr/>
        </p:nvSpPr>
        <p:spPr>
          <a:xfrm>
            <a:off x="5387911" y="1315817"/>
            <a:ext cx="802800" cy="802800"/>
          </a:xfrm>
          <a:prstGeom prst="ellipse">
            <a:avLst/>
          </a:prstGeom>
          <a:solidFill>
            <a:schemeClr val="accent5">
              <a:alpha val="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715" name="Google Shape;715;p40"/>
          <p:cNvSpPr/>
          <p:nvPr/>
        </p:nvSpPr>
        <p:spPr>
          <a:xfrm>
            <a:off x="2723506" y="2427663"/>
            <a:ext cx="802800" cy="802800"/>
          </a:xfrm>
          <a:prstGeom prst="ellipse">
            <a:avLst/>
          </a:prstGeom>
          <a:solidFill>
            <a:schemeClr val="accent5">
              <a:alpha val="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1"/>
          <p:cNvSpPr txBox="1"/>
          <p:nvPr/>
        </p:nvSpPr>
        <p:spPr>
          <a:xfrm>
            <a:off x="496080" y="399040"/>
            <a:ext cx="3729900" cy="4938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1A6779"/>
              </a:buClr>
              <a:buSzPts val="700"/>
              <a:buFont typeface="Arial"/>
              <a:buNone/>
            </a:pPr>
            <a:endParaRPr sz="1100" b="1" i="0" u="none" strike="noStrike" cap="none">
              <a:solidFill>
                <a:srgbClr val="000000"/>
              </a:solidFill>
              <a:latin typeface="Arial"/>
              <a:ea typeface="Arial"/>
              <a:cs typeface="Arial"/>
              <a:sym typeface="Arial"/>
            </a:endParaRPr>
          </a:p>
        </p:txBody>
      </p:sp>
      <p:sp>
        <p:nvSpPr>
          <p:cNvPr id="721" name="Google Shape;721;p41"/>
          <p:cNvSpPr txBox="1">
            <a:spLocks noGrp="1"/>
          </p:cNvSpPr>
          <p:nvPr>
            <p:ph type="title"/>
          </p:nvPr>
        </p:nvSpPr>
        <p:spPr>
          <a:xfrm>
            <a:off x="307181" y="1576747"/>
            <a:ext cx="8515500" cy="777300"/>
          </a:xfrm>
          <a:prstGeom prst="rect">
            <a:avLst/>
          </a:prstGeom>
          <a:noFill/>
          <a:ln>
            <a:noFill/>
          </a:ln>
        </p:spPr>
        <p:txBody>
          <a:bodyPr spcFirstLastPara="1" wrap="square" lIns="34275" tIns="17150" rIns="34275" bIns="17150" anchor="b" anchorCtr="0">
            <a:normAutofit/>
          </a:bodyPr>
          <a:lstStyle/>
          <a:p>
            <a:pPr marL="0" lvl="0" indent="0" algn="ctr" rtl="0">
              <a:lnSpc>
                <a:spcPct val="100000"/>
              </a:lnSpc>
              <a:spcBef>
                <a:spcPts val="0"/>
              </a:spcBef>
              <a:spcAft>
                <a:spcPts val="0"/>
              </a:spcAft>
              <a:buSzPts val="500"/>
              <a:buNone/>
            </a:pPr>
            <a:r>
              <a:rPr lang="en-GB"/>
              <a:t>03</a:t>
            </a:r>
            <a:endParaRPr/>
          </a:p>
        </p:txBody>
      </p:sp>
      <p:sp>
        <p:nvSpPr>
          <p:cNvPr id="722" name="Google Shape;722;p41"/>
          <p:cNvSpPr txBox="1">
            <a:spLocks noGrp="1"/>
          </p:cNvSpPr>
          <p:nvPr>
            <p:ph type="body" idx="1"/>
          </p:nvPr>
        </p:nvSpPr>
        <p:spPr>
          <a:xfrm>
            <a:off x="307181" y="2327581"/>
            <a:ext cx="8515500" cy="595500"/>
          </a:xfrm>
          <a:prstGeom prst="rect">
            <a:avLst/>
          </a:prstGeom>
          <a:noFill/>
          <a:ln>
            <a:noFill/>
          </a:ln>
        </p:spPr>
        <p:txBody>
          <a:bodyPr spcFirstLastPara="1" wrap="square" lIns="34275" tIns="17150" rIns="34275" bIns="17150" anchor="t" anchorCtr="0">
            <a:normAutofit lnSpcReduction="10000"/>
          </a:bodyPr>
          <a:lstStyle/>
          <a:p>
            <a:pPr marL="0" lvl="0" indent="0" algn="ctr" rtl="0">
              <a:lnSpc>
                <a:spcPct val="100000"/>
              </a:lnSpc>
              <a:spcBef>
                <a:spcPts val="100"/>
              </a:spcBef>
              <a:spcAft>
                <a:spcPts val="0"/>
              </a:spcAft>
              <a:buSzPts val="1100"/>
              <a:buNone/>
            </a:pPr>
            <a:r>
              <a:rPr lang="en-GB"/>
              <a:t>USING IATI TO TRACK FUNDING—AND SOME POSSIBLE WAYS FORWARD</a:t>
            </a:r>
            <a:endParaRPr/>
          </a:p>
        </p:txBody>
      </p:sp>
      <p:sp>
        <p:nvSpPr>
          <p:cNvPr id="723" name="Google Shape;723;p41"/>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p>
            <a:pPr marL="0" lvl="0" indent="0" algn="r" rtl="0">
              <a:lnSpc>
                <a:spcPct val="100000"/>
              </a:lnSpc>
              <a:spcBef>
                <a:spcPts val="0"/>
              </a:spcBef>
              <a:spcAft>
                <a:spcPts val="0"/>
              </a:spcAft>
              <a:buSzPts val="200"/>
              <a:buNone/>
            </a:pPr>
            <a:fld id="{00000000-1234-1234-1234-123412341234}" type="slidenum">
              <a:rPr lang="en-GB"/>
              <a:t>12</a:t>
            </a:fld>
            <a:endParaRPr/>
          </a:p>
        </p:txBody>
      </p:sp>
      <p:sp>
        <p:nvSpPr>
          <p:cNvPr id="724" name="Google Shape;724;p41"/>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lvl="0" indent="0" algn="ctr" rtl="0">
              <a:lnSpc>
                <a:spcPct val="100000"/>
              </a:lnSpc>
              <a:spcBef>
                <a:spcPts val="0"/>
              </a:spcBef>
              <a:spcAft>
                <a:spcPts val="0"/>
              </a:spcAft>
              <a:buSzPts val="500"/>
              <a:buNone/>
            </a:pPr>
            <a:r>
              <a:rPr lang="en-GB"/>
              <a:t>[Date]</a:t>
            </a:r>
            <a:endParaRPr/>
          </a:p>
        </p:txBody>
      </p:sp>
      <p:cxnSp>
        <p:nvCxnSpPr>
          <p:cNvPr id="725" name="Google Shape;725;p41"/>
          <p:cNvCxnSpPr/>
          <p:nvPr/>
        </p:nvCxnSpPr>
        <p:spPr>
          <a:xfrm>
            <a:off x="4089221" y="2976772"/>
            <a:ext cx="951300" cy="0"/>
          </a:xfrm>
          <a:prstGeom prst="straightConnector1">
            <a:avLst/>
          </a:prstGeom>
          <a:noFill/>
          <a:ln w="19050" cap="flat" cmpd="sng">
            <a:solidFill>
              <a:schemeClr val="accent1"/>
            </a:solidFill>
            <a:prstDash val="solid"/>
            <a:round/>
            <a:headEnd type="none" w="sm" len="sm"/>
            <a:tailEnd type="none" w="sm" len="sm"/>
          </a:ln>
        </p:spPr>
      </p:cxnSp>
      <p:sp>
        <p:nvSpPr>
          <p:cNvPr id="726" name="Google Shape;726;p41"/>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01 INTRODUCTION</a:t>
            </a:r>
            <a:endParaRPr sz="5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2"/>
          <p:cNvSpPr txBox="1">
            <a:spLocks noGrp="1"/>
          </p:cNvSpPr>
          <p:nvPr>
            <p:ph type="title"/>
          </p:nvPr>
        </p:nvSpPr>
        <p:spPr>
          <a:xfrm>
            <a:off x="307181" y="744672"/>
            <a:ext cx="8515500" cy="777300"/>
          </a:xfrm>
          <a:prstGeom prst="rect">
            <a:avLst/>
          </a:prstGeom>
        </p:spPr>
        <p:txBody>
          <a:bodyPr spcFirstLastPara="1" wrap="square" lIns="34275" tIns="17150" rIns="34275" bIns="17150" anchor="b" anchorCtr="0">
            <a:normAutofit/>
          </a:bodyPr>
          <a:lstStyle/>
          <a:p>
            <a:pPr marL="0" lvl="0" indent="0" algn="ctr" rtl="0">
              <a:spcBef>
                <a:spcPts val="0"/>
              </a:spcBef>
              <a:spcAft>
                <a:spcPts val="0"/>
              </a:spcAft>
              <a:buNone/>
            </a:pPr>
            <a:r>
              <a:rPr lang="en-GB"/>
              <a:t>Tracking funding with IATI</a:t>
            </a:r>
            <a:endParaRPr/>
          </a:p>
        </p:txBody>
      </p:sp>
      <p:sp>
        <p:nvSpPr>
          <p:cNvPr id="732" name="Google Shape;732;p42"/>
          <p:cNvSpPr txBox="1">
            <a:spLocks noGrp="1"/>
          </p:cNvSpPr>
          <p:nvPr>
            <p:ph type="body" idx="1"/>
          </p:nvPr>
        </p:nvSpPr>
        <p:spPr>
          <a:xfrm>
            <a:off x="307172" y="1758255"/>
            <a:ext cx="4772700" cy="1854600"/>
          </a:xfrm>
          <a:prstGeom prst="rect">
            <a:avLst/>
          </a:prstGeom>
        </p:spPr>
        <p:txBody>
          <a:bodyPr spcFirstLastPara="1" wrap="square" lIns="34275" tIns="17150" rIns="34275" bIns="17150" anchor="t" anchorCtr="0">
            <a:normAutofit lnSpcReduction="10000"/>
          </a:bodyPr>
          <a:lstStyle/>
          <a:p>
            <a:pPr marL="0" lvl="0" indent="0" algn="l" rtl="0">
              <a:spcBef>
                <a:spcPts val="100"/>
              </a:spcBef>
              <a:spcAft>
                <a:spcPts val="0"/>
              </a:spcAft>
              <a:buNone/>
            </a:pPr>
            <a:r>
              <a:rPr lang="en-GB"/>
              <a:t>EXAMPLES</a:t>
            </a:r>
            <a:endParaRPr/>
          </a:p>
          <a:p>
            <a:pPr marL="0" lvl="0" indent="0" algn="l" rtl="0">
              <a:spcBef>
                <a:spcPts val="100"/>
              </a:spcBef>
              <a:spcAft>
                <a:spcPts val="0"/>
              </a:spcAft>
              <a:buNone/>
            </a:pPr>
            <a:endParaRPr/>
          </a:p>
          <a:p>
            <a:pPr marL="457200" lvl="0" indent="-298450" algn="l" rtl="0">
              <a:spcBef>
                <a:spcPts val="100"/>
              </a:spcBef>
              <a:spcAft>
                <a:spcPts val="0"/>
              </a:spcAft>
              <a:buSzPts val="1100"/>
              <a:buChar char="-"/>
            </a:pPr>
            <a:r>
              <a:rPr lang="en-GB"/>
              <a:t>Food security</a:t>
            </a:r>
            <a:endParaRPr/>
          </a:p>
          <a:p>
            <a:pPr marL="457200" lvl="0" indent="-298450" algn="l" rtl="0">
              <a:spcBef>
                <a:spcPts val="0"/>
              </a:spcBef>
              <a:spcAft>
                <a:spcPts val="0"/>
              </a:spcAft>
              <a:buSzPts val="1100"/>
              <a:buChar char="-"/>
            </a:pPr>
            <a:r>
              <a:rPr lang="en-GB"/>
              <a:t>Women’s economic empowerment</a:t>
            </a:r>
            <a:endParaRPr/>
          </a:p>
          <a:p>
            <a:pPr marL="457200" lvl="0" indent="-298450" algn="l" rtl="0">
              <a:spcBef>
                <a:spcPts val="0"/>
              </a:spcBef>
              <a:spcAft>
                <a:spcPts val="0"/>
              </a:spcAft>
              <a:buSzPts val="1100"/>
              <a:buChar char="-"/>
            </a:pPr>
            <a:r>
              <a:rPr lang="en-GB"/>
              <a:t>Clean air</a:t>
            </a:r>
            <a:endParaRPr/>
          </a:p>
          <a:p>
            <a:pPr marL="457200" lvl="0" indent="-298450" algn="l" rtl="0">
              <a:spcBef>
                <a:spcPts val="0"/>
              </a:spcBef>
              <a:spcAft>
                <a:spcPts val="0"/>
              </a:spcAft>
              <a:buSzPts val="1100"/>
              <a:buChar char="-"/>
            </a:pPr>
            <a:r>
              <a:rPr lang="en-GB"/>
              <a:t>COVID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43"/>
          <p:cNvSpPr txBox="1">
            <a:spLocks noGrp="1"/>
          </p:cNvSpPr>
          <p:nvPr>
            <p:ph type="title"/>
          </p:nvPr>
        </p:nvSpPr>
        <p:spPr>
          <a:xfrm>
            <a:off x="307181" y="744672"/>
            <a:ext cx="8515500" cy="777300"/>
          </a:xfrm>
          <a:prstGeom prst="rect">
            <a:avLst/>
          </a:prstGeom>
        </p:spPr>
        <p:txBody>
          <a:bodyPr spcFirstLastPara="1" wrap="square" lIns="34275" tIns="17150" rIns="34275" bIns="17150" anchor="b" anchorCtr="0">
            <a:normAutofit/>
          </a:bodyPr>
          <a:lstStyle/>
          <a:p>
            <a:pPr marL="0" lvl="0" indent="0" algn="ctr" rtl="0">
              <a:spcBef>
                <a:spcPts val="0"/>
              </a:spcBef>
              <a:spcAft>
                <a:spcPts val="0"/>
              </a:spcAft>
              <a:buNone/>
            </a:pPr>
            <a:r>
              <a:rPr lang="en-GB"/>
              <a:t>Traceability</a:t>
            </a:r>
            <a:endParaRPr/>
          </a:p>
        </p:txBody>
      </p:sp>
      <p:sp>
        <p:nvSpPr>
          <p:cNvPr id="738" name="Google Shape;738;p43"/>
          <p:cNvSpPr txBox="1">
            <a:spLocks noGrp="1"/>
          </p:cNvSpPr>
          <p:nvPr>
            <p:ph type="body" idx="1"/>
          </p:nvPr>
        </p:nvSpPr>
        <p:spPr>
          <a:xfrm>
            <a:off x="307176" y="1758248"/>
            <a:ext cx="6940500" cy="2577300"/>
          </a:xfrm>
          <a:prstGeom prst="rect">
            <a:avLst/>
          </a:prstGeom>
        </p:spPr>
        <p:txBody>
          <a:bodyPr spcFirstLastPara="1" wrap="square" lIns="34275" tIns="17150" rIns="34275" bIns="17150" anchor="t" anchorCtr="0">
            <a:normAutofit fontScale="92500" lnSpcReduction="20000"/>
          </a:bodyPr>
          <a:lstStyle/>
          <a:p>
            <a:pPr marL="0" lvl="0" indent="0" algn="l" rtl="0">
              <a:spcBef>
                <a:spcPts val="100"/>
              </a:spcBef>
              <a:spcAft>
                <a:spcPts val="0"/>
              </a:spcAft>
              <a:buNone/>
            </a:pPr>
            <a:endParaRPr/>
          </a:p>
          <a:p>
            <a:pPr marL="457200" lvl="0" indent="-293211" algn="l" rtl="0">
              <a:spcBef>
                <a:spcPts val="100"/>
              </a:spcBef>
              <a:spcAft>
                <a:spcPts val="0"/>
              </a:spcAft>
              <a:buSzPct val="55000"/>
              <a:buChar char="-"/>
            </a:pPr>
            <a:r>
              <a:rPr lang="en-GB"/>
              <a:t>Provide useful </a:t>
            </a:r>
            <a:r>
              <a:rPr lang="en-GB" b="1"/>
              <a:t>descriptions</a:t>
            </a:r>
            <a:r>
              <a:rPr lang="en-GB"/>
              <a:t> and </a:t>
            </a:r>
            <a:r>
              <a:rPr lang="en-GB" b="1"/>
              <a:t>locations</a:t>
            </a:r>
            <a:r>
              <a:rPr lang="en-GB"/>
              <a:t> so that relevant activities can be identified</a:t>
            </a:r>
            <a:br>
              <a:rPr lang="en-GB"/>
            </a:br>
            <a:endParaRPr/>
          </a:p>
          <a:p>
            <a:pPr marL="457200" lvl="0" indent="-293211" algn="l" rtl="0">
              <a:spcBef>
                <a:spcPts val="0"/>
              </a:spcBef>
              <a:spcAft>
                <a:spcPts val="0"/>
              </a:spcAft>
              <a:buSzPct val="55000"/>
              <a:buChar char="-"/>
            </a:pPr>
            <a:r>
              <a:rPr lang="en-GB"/>
              <a:t>Use </a:t>
            </a:r>
            <a:r>
              <a:rPr lang="en-GB" b="1"/>
              <a:t>classifications</a:t>
            </a:r>
            <a:r>
              <a:rPr lang="en-GB"/>
              <a:t> to categorise activities and budgets using </a:t>
            </a:r>
            <a:r>
              <a:rPr lang="en-GB" b="1"/>
              <a:t>agreed definitions</a:t>
            </a:r>
            <a:br>
              <a:rPr lang="en-GB"/>
            </a:br>
            <a:endParaRPr/>
          </a:p>
          <a:p>
            <a:pPr marL="457200" lvl="0" indent="-293211" algn="l" rtl="0">
              <a:spcBef>
                <a:spcPts val="0"/>
              </a:spcBef>
              <a:spcAft>
                <a:spcPts val="0"/>
              </a:spcAft>
              <a:buSzPct val="55000"/>
              <a:buChar char="-"/>
            </a:pPr>
            <a:r>
              <a:rPr lang="en-GB"/>
              <a:t>Specify </a:t>
            </a:r>
            <a:r>
              <a:rPr lang="en-GB" b="1"/>
              <a:t>related activities</a:t>
            </a:r>
            <a:r>
              <a:rPr lang="en-GB"/>
              <a:t> and </a:t>
            </a:r>
            <a:r>
              <a:rPr lang="en-GB" b="1"/>
              <a:t>link transactions to organisations</a:t>
            </a:r>
            <a:r>
              <a:rPr lang="en-GB"/>
              <a:t> so that people can follow the money</a:t>
            </a:r>
            <a:endParaRPr/>
          </a:p>
          <a:p>
            <a:pPr marL="0" lvl="0" indent="0" algn="l" rtl="0">
              <a:spcBef>
                <a:spcPts val="100"/>
              </a:spcBef>
              <a:spcAft>
                <a:spcPts val="0"/>
              </a:spcAft>
              <a:buNone/>
            </a:pPr>
            <a:endParaRPr/>
          </a:p>
          <a:p>
            <a:pPr marL="457200" lvl="0" indent="-293211" algn="l" rtl="0">
              <a:spcBef>
                <a:spcPts val="100"/>
              </a:spcBef>
              <a:spcAft>
                <a:spcPts val="0"/>
              </a:spcAft>
              <a:buSzPct val="55000"/>
              <a:buChar char="-"/>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44"/>
          <p:cNvSpPr txBox="1">
            <a:spLocks noGrp="1"/>
          </p:cNvSpPr>
          <p:nvPr>
            <p:ph type="title"/>
          </p:nvPr>
        </p:nvSpPr>
        <p:spPr>
          <a:xfrm>
            <a:off x="307181" y="744672"/>
            <a:ext cx="8515500" cy="777300"/>
          </a:xfrm>
          <a:prstGeom prst="rect">
            <a:avLst/>
          </a:prstGeom>
        </p:spPr>
        <p:txBody>
          <a:bodyPr spcFirstLastPara="1" wrap="square" lIns="34275" tIns="17150" rIns="34275" bIns="17150" anchor="b" anchorCtr="0">
            <a:normAutofit/>
          </a:bodyPr>
          <a:lstStyle/>
          <a:p>
            <a:pPr marL="0" lvl="0" indent="0" algn="ctr" rtl="0">
              <a:spcBef>
                <a:spcPts val="0"/>
              </a:spcBef>
              <a:spcAft>
                <a:spcPts val="0"/>
              </a:spcAft>
              <a:buNone/>
            </a:pPr>
            <a:r>
              <a:rPr lang="en-GB"/>
              <a:t>Make it implementable</a:t>
            </a:r>
            <a:endParaRPr/>
          </a:p>
        </p:txBody>
      </p:sp>
      <p:sp>
        <p:nvSpPr>
          <p:cNvPr id="744" name="Google Shape;744;p44"/>
          <p:cNvSpPr txBox="1">
            <a:spLocks noGrp="1"/>
          </p:cNvSpPr>
          <p:nvPr>
            <p:ph type="body" idx="1"/>
          </p:nvPr>
        </p:nvSpPr>
        <p:spPr>
          <a:xfrm>
            <a:off x="307176" y="1758248"/>
            <a:ext cx="6940500" cy="2577300"/>
          </a:xfrm>
          <a:prstGeom prst="rect">
            <a:avLst/>
          </a:prstGeom>
        </p:spPr>
        <p:txBody>
          <a:bodyPr spcFirstLastPara="1" wrap="square" lIns="34275" tIns="17150" rIns="34275" bIns="17150" anchor="t" anchorCtr="0">
            <a:normAutofit/>
          </a:bodyPr>
          <a:lstStyle/>
          <a:p>
            <a:pPr marL="457200" lvl="0" indent="-298450" algn="l" rtl="0">
              <a:spcBef>
                <a:spcPts val="100"/>
              </a:spcBef>
              <a:spcAft>
                <a:spcPts val="0"/>
              </a:spcAft>
              <a:buSzPts val="1100"/>
              <a:buChar char="-"/>
            </a:pPr>
            <a:r>
              <a:rPr lang="en-GB"/>
              <a:t>Harmonisation &amp; commitment from large publishers</a:t>
            </a:r>
            <a:br>
              <a:rPr lang="en-GB"/>
            </a:br>
            <a:endParaRPr/>
          </a:p>
          <a:p>
            <a:pPr marL="457200" lvl="0" indent="-298450" algn="l" rtl="0">
              <a:spcBef>
                <a:spcPts val="0"/>
              </a:spcBef>
              <a:spcAft>
                <a:spcPts val="0"/>
              </a:spcAft>
              <a:buSzPts val="1100"/>
              <a:buChar char="-"/>
            </a:pPr>
            <a:r>
              <a:rPr lang="en-GB"/>
              <a:t>Support and simplification for small publishers</a:t>
            </a:r>
            <a:br>
              <a:rPr lang="en-GB"/>
            </a:br>
            <a:endParaRPr/>
          </a:p>
          <a:p>
            <a:pPr marL="457200" lvl="0" indent="-298450" algn="l" rtl="0">
              <a:spcBef>
                <a:spcPts val="0"/>
              </a:spcBef>
              <a:spcAft>
                <a:spcPts val="0"/>
              </a:spcAft>
              <a:buSzPts val="1100"/>
              <a:buChar char="-"/>
            </a:pPr>
            <a:r>
              <a:rPr lang="en-GB"/>
              <a:t>Improving data quality and coverage is an ongoing commitment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45"/>
          <p:cNvSpPr txBox="1">
            <a:spLocks noGrp="1"/>
          </p:cNvSpPr>
          <p:nvPr>
            <p:ph type="title"/>
          </p:nvPr>
        </p:nvSpPr>
        <p:spPr>
          <a:xfrm>
            <a:off x="307181" y="744672"/>
            <a:ext cx="8515500" cy="777300"/>
          </a:xfrm>
          <a:prstGeom prst="rect">
            <a:avLst/>
          </a:prstGeom>
        </p:spPr>
        <p:txBody>
          <a:bodyPr spcFirstLastPara="1" wrap="square" lIns="34275" tIns="17150" rIns="34275" bIns="17150" anchor="b" anchorCtr="0">
            <a:normAutofit/>
          </a:bodyPr>
          <a:lstStyle/>
          <a:p>
            <a:pPr marL="0" lvl="0" indent="0" algn="ctr" rtl="0">
              <a:spcBef>
                <a:spcPts val="0"/>
              </a:spcBef>
              <a:spcAft>
                <a:spcPts val="0"/>
              </a:spcAft>
              <a:buNone/>
            </a:pPr>
            <a:r>
              <a:rPr lang="en-GB"/>
              <a:t>Build and maintain trust</a:t>
            </a:r>
            <a:endParaRPr/>
          </a:p>
        </p:txBody>
      </p:sp>
      <p:sp>
        <p:nvSpPr>
          <p:cNvPr id="750" name="Google Shape;750;p45"/>
          <p:cNvSpPr txBox="1">
            <a:spLocks noGrp="1"/>
          </p:cNvSpPr>
          <p:nvPr>
            <p:ph type="body" idx="1"/>
          </p:nvPr>
        </p:nvSpPr>
        <p:spPr>
          <a:xfrm>
            <a:off x="307176" y="1758248"/>
            <a:ext cx="6940500" cy="2577300"/>
          </a:xfrm>
          <a:prstGeom prst="rect">
            <a:avLst/>
          </a:prstGeom>
        </p:spPr>
        <p:txBody>
          <a:bodyPr spcFirstLastPara="1" wrap="square" lIns="34275" tIns="17150" rIns="34275" bIns="17150" anchor="t" anchorCtr="0">
            <a:normAutofit/>
          </a:bodyPr>
          <a:lstStyle/>
          <a:p>
            <a:pPr marL="0" lvl="0" indent="0" algn="l" rtl="0">
              <a:spcBef>
                <a:spcPts val="100"/>
              </a:spcBef>
              <a:spcAft>
                <a:spcPts val="0"/>
              </a:spcAft>
              <a:buNone/>
            </a:pPr>
            <a:r>
              <a:rPr lang="en-GB"/>
              <a:t>- Use </a:t>
            </a:r>
            <a:r>
              <a:rPr lang="en-GB" b="1"/>
              <a:t>locally-produced data</a:t>
            </a:r>
            <a:r>
              <a:rPr lang="en-GB"/>
              <a:t> to promote accountability</a:t>
            </a:r>
            <a:br>
              <a:rPr lang="en-GB"/>
            </a:br>
            <a:endParaRPr/>
          </a:p>
          <a:p>
            <a:pPr marL="0" lvl="0" indent="0" algn="l" rtl="0">
              <a:spcBef>
                <a:spcPts val="100"/>
              </a:spcBef>
              <a:spcAft>
                <a:spcPts val="0"/>
              </a:spcAft>
              <a:buNone/>
            </a:pPr>
            <a:r>
              <a:rPr lang="en-GB"/>
              <a:t>- Understand the </a:t>
            </a:r>
            <a:r>
              <a:rPr lang="en-GB" b="1"/>
              <a:t>potential risks of disclosure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46"/>
          <p:cNvSpPr txBox="1"/>
          <p:nvPr/>
        </p:nvSpPr>
        <p:spPr>
          <a:xfrm>
            <a:off x="307181" y="4279893"/>
            <a:ext cx="4264800" cy="21288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22CED8"/>
              </a:buClr>
              <a:buSzPts val="1100"/>
              <a:buFont typeface="Arial"/>
              <a:buNone/>
            </a:pPr>
            <a:endParaRPr sz="1800" b="0" i="0" u="none" strike="noStrike" cap="none">
              <a:solidFill>
                <a:srgbClr val="06DBE4"/>
              </a:solidFill>
              <a:latin typeface="Arial"/>
              <a:ea typeface="Arial"/>
              <a:cs typeface="Arial"/>
              <a:sym typeface="Arial"/>
            </a:endParaRPr>
          </a:p>
        </p:txBody>
      </p:sp>
      <p:sp>
        <p:nvSpPr>
          <p:cNvPr id="756" name="Google Shape;756;p46"/>
          <p:cNvSpPr/>
          <p:nvPr/>
        </p:nvSpPr>
        <p:spPr>
          <a:xfrm>
            <a:off x="3256076" y="1739650"/>
            <a:ext cx="2739600" cy="23430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15000"/>
              <a:buFont typeface="Arial"/>
              <a:buNone/>
            </a:pPr>
            <a:r>
              <a:rPr lang="en-GB" sz="3000">
                <a:solidFill>
                  <a:srgbClr val="6A6A6A"/>
                </a:solidFill>
              </a:rPr>
              <a:t>THANK YOU</a:t>
            </a:r>
            <a:endParaRPr sz="3000" b="0" i="0" u="none" strike="noStrike" cap="none">
              <a:solidFill>
                <a:srgbClr val="6A6A6A"/>
              </a:solidFill>
              <a:latin typeface="Arial"/>
              <a:ea typeface="Arial"/>
              <a:cs typeface="Arial"/>
              <a:sym typeface="Arial"/>
            </a:endParaRPr>
          </a:p>
        </p:txBody>
      </p:sp>
      <p:sp>
        <p:nvSpPr>
          <p:cNvPr id="757" name="Google Shape;757;p46"/>
          <p:cNvSpPr/>
          <p:nvPr/>
        </p:nvSpPr>
        <p:spPr>
          <a:xfrm>
            <a:off x="3123600" y="2513050"/>
            <a:ext cx="2896800" cy="2886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GB" b="1">
                <a:solidFill>
                  <a:srgbClr val="155366"/>
                </a:solidFill>
              </a:rPr>
              <a:t>info@iatistandard.org</a:t>
            </a:r>
            <a:endParaRPr sz="100" b="0" i="0" u="none" strike="noStrike" cap="none">
              <a:solidFill>
                <a:srgbClr val="000000"/>
              </a:solidFill>
              <a:latin typeface="Arial"/>
              <a:ea typeface="Arial"/>
              <a:cs typeface="Arial"/>
              <a:sym typeface="Arial"/>
            </a:endParaRPr>
          </a:p>
        </p:txBody>
      </p:sp>
      <p:sp>
        <p:nvSpPr>
          <p:cNvPr id="758" name="Google Shape;758;p46"/>
          <p:cNvSpPr/>
          <p:nvPr/>
        </p:nvSpPr>
        <p:spPr>
          <a:xfrm>
            <a:off x="3177475" y="2961075"/>
            <a:ext cx="2896800" cy="2886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300" b="1">
                <a:solidFill>
                  <a:srgbClr val="155366"/>
                </a:solidFill>
              </a:rPr>
              <a:t>jack.lord@opendataservices.coop</a:t>
            </a:r>
            <a:endParaRPr sz="1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p:nvPr/>
        </p:nvSpPr>
        <p:spPr>
          <a:xfrm>
            <a:off x="496080" y="399040"/>
            <a:ext cx="3729900" cy="4938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1A6779"/>
              </a:buClr>
              <a:buSzPts val="700"/>
              <a:buFont typeface="Arial"/>
              <a:buNone/>
            </a:pPr>
            <a:endParaRPr sz="1100" b="1" i="0" u="none" strike="noStrike" cap="none">
              <a:solidFill>
                <a:srgbClr val="000000"/>
              </a:solidFill>
              <a:latin typeface="Arial"/>
              <a:ea typeface="Arial"/>
              <a:cs typeface="Arial"/>
              <a:sym typeface="Arial"/>
            </a:endParaRPr>
          </a:p>
        </p:txBody>
      </p:sp>
      <p:sp>
        <p:nvSpPr>
          <p:cNvPr id="198" name="Google Shape;198;p31"/>
          <p:cNvSpPr txBox="1">
            <a:spLocks noGrp="1"/>
          </p:cNvSpPr>
          <p:nvPr>
            <p:ph type="title"/>
          </p:nvPr>
        </p:nvSpPr>
        <p:spPr>
          <a:xfrm>
            <a:off x="307181" y="1576747"/>
            <a:ext cx="8515500" cy="777300"/>
          </a:xfrm>
          <a:prstGeom prst="rect">
            <a:avLst/>
          </a:prstGeom>
          <a:noFill/>
          <a:ln>
            <a:noFill/>
          </a:ln>
        </p:spPr>
        <p:txBody>
          <a:bodyPr spcFirstLastPara="1" wrap="square" lIns="34275" tIns="17150" rIns="34275" bIns="17150" anchor="b" anchorCtr="0">
            <a:normAutofit/>
          </a:bodyPr>
          <a:lstStyle/>
          <a:p>
            <a:pPr marL="0" lvl="0" indent="0" algn="ctr" rtl="0">
              <a:lnSpc>
                <a:spcPct val="100000"/>
              </a:lnSpc>
              <a:spcBef>
                <a:spcPts val="0"/>
              </a:spcBef>
              <a:spcAft>
                <a:spcPts val="0"/>
              </a:spcAft>
              <a:buSzPts val="500"/>
              <a:buNone/>
            </a:pPr>
            <a:r>
              <a:rPr lang="en-GB"/>
              <a:t>01</a:t>
            </a:r>
            <a:endParaRPr/>
          </a:p>
        </p:txBody>
      </p:sp>
      <p:sp>
        <p:nvSpPr>
          <p:cNvPr id="199" name="Google Shape;199;p31"/>
          <p:cNvSpPr txBox="1">
            <a:spLocks noGrp="1"/>
          </p:cNvSpPr>
          <p:nvPr>
            <p:ph type="body" idx="1"/>
          </p:nvPr>
        </p:nvSpPr>
        <p:spPr>
          <a:xfrm>
            <a:off x="307181" y="2327581"/>
            <a:ext cx="8515500" cy="595500"/>
          </a:xfrm>
          <a:prstGeom prst="rect">
            <a:avLst/>
          </a:prstGeom>
          <a:noFill/>
          <a:ln>
            <a:noFill/>
          </a:ln>
        </p:spPr>
        <p:txBody>
          <a:bodyPr spcFirstLastPara="1" wrap="square" lIns="34275" tIns="17150" rIns="34275" bIns="17150" anchor="t" anchorCtr="0">
            <a:normAutofit/>
          </a:bodyPr>
          <a:lstStyle/>
          <a:p>
            <a:pPr marL="0" lvl="0" indent="0" algn="ctr" rtl="0">
              <a:lnSpc>
                <a:spcPct val="100000"/>
              </a:lnSpc>
              <a:spcBef>
                <a:spcPts val="100"/>
              </a:spcBef>
              <a:spcAft>
                <a:spcPts val="0"/>
              </a:spcAft>
              <a:buSzPts val="1100"/>
              <a:buNone/>
            </a:pPr>
            <a:r>
              <a:rPr lang="en-GB"/>
              <a:t>WHAT IS IATI?</a:t>
            </a:r>
            <a:endParaRPr/>
          </a:p>
        </p:txBody>
      </p:sp>
      <p:sp>
        <p:nvSpPr>
          <p:cNvPr id="200" name="Google Shape;200;p31"/>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p>
            <a:pPr marL="0" lvl="0" indent="0" algn="r" rtl="0">
              <a:lnSpc>
                <a:spcPct val="100000"/>
              </a:lnSpc>
              <a:spcBef>
                <a:spcPts val="0"/>
              </a:spcBef>
              <a:spcAft>
                <a:spcPts val="0"/>
              </a:spcAft>
              <a:buSzPts val="200"/>
              <a:buNone/>
            </a:pPr>
            <a:fld id="{00000000-1234-1234-1234-123412341234}" type="slidenum">
              <a:rPr lang="en-GB"/>
              <a:t>2</a:t>
            </a:fld>
            <a:endParaRPr/>
          </a:p>
        </p:txBody>
      </p:sp>
      <p:sp>
        <p:nvSpPr>
          <p:cNvPr id="201" name="Google Shape;201;p31"/>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lvl="0" indent="0" algn="ctr" rtl="0">
              <a:lnSpc>
                <a:spcPct val="100000"/>
              </a:lnSpc>
              <a:spcBef>
                <a:spcPts val="0"/>
              </a:spcBef>
              <a:spcAft>
                <a:spcPts val="0"/>
              </a:spcAft>
              <a:buSzPts val="500"/>
              <a:buNone/>
            </a:pPr>
            <a:r>
              <a:rPr lang="en-GB"/>
              <a:t>[Date]</a:t>
            </a:r>
            <a:endParaRPr/>
          </a:p>
        </p:txBody>
      </p:sp>
      <p:cxnSp>
        <p:nvCxnSpPr>
          <p:cNvPr id="202" name="Google Shape;202;p31"/>
          <p:cNvCxnSpPr/>
          <p:nvPr/>
        </p:nvCxnSpPr>
        <p:spPr>
          <a:xfrm>
            <a:off x="4089221" y="2824372"/>
            <a:ext cx="951300" cy="0"/>
          </a:xfrm>
          <a:prstGeom prst="straightConnector1">
            <a:avLst/>
          </a:prstGeom>
          <a:noFill/>
          <a:ln w="19050" cap="flat" cmpd="sng">
            <a:solidFill>
              <a:schemeClr val="accent1"/>
            </a:solidFill>
            <a:prstDash val="solid"/>
            <a:round/>
            <a:headEnd type="none" w="sm" len="sm"/>
            <a:tailEnd type="none" w="sm" len="sm"/>
          </a:ln>
        </p:spPr>
      </p:cxnSp>
      <p:sp>
        <p:nvSpPr>
          <p:cNvPr id="203" name="Google Shape;203;p31"/>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01 INTRODUCTION</a:t>
            </a:r>
            <a:endParaRPr sz="5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p:nvPr/>
        </p:nvSpPr>
        <p:spPr>
          <a:xfrm>
            <a:off x="6805854" y="1363709"/>
            <a:ext cx="2019300" cy="3155100"/>
          </a:xfrm>
          <a:prstGeom prst="rect">
            <a:avLst/>
          </a:prstGeom>
          <a:gradFill>
            <a:gsLst>
              <a:gs pos="0">
                <a:srgbClr val="FFFFFF">
                  <a:alpha val="0"/>
                </a:srgbClr>
              </a:gs>
              <a:gs pos="1000">
                <a:srgbClr val="FFFFFF">
                  <a:alpha val="0"/>
                </a:srgbClr>
              </a:gs>
              <a:gs pos="50000">
                <a:schemeClr val="lt1"/>
              </a:gs>
              <a:gs pos="100000">
                <a:srgbClr val="FFFFFF">
                  <a:alpha val="0"/>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209" name="Google Shape;209;p32"/>
          <p:cNvSpPr txBox="1"/>
          <p:nvPr/>
        </p:nvSpPr>
        <p:spPr>
          <a:xfrm>
            <a:off x="150563" y="275099"/>
            <a:ext cx="3729900" cy="4938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1A6779"/>
              </a:buClr>
              <a:buSzPts val="700"/>
              <a:buFont typeface="Arial"/>
              <a:buNone/>
            </a:pPr>
            <a:endParaRPr sz="1100" b="1" i="0" u="none" strike="noStrike" cap="none">
              <a:solidFill>
                <a:srgbClr val="000000"/>
              </a:solidFill>
              <a:latin typeface="Arial"/>
              <a:ea typeface="Arial"/>
              <a:cs typeface="Arial"/>
              <a:sym typeface="Arial"/>
            </a:endParaRPr>
          </a:p>
        </p:txBody>
      </p:sp>
      <p:sp>
        <p:nvSpPr>
          <p:cNvPr id="210" name="Google Shape;210;p32"/>
          <p:cNvSpPr txBox="1">
            <a:spLocks noGrp="1"/>
          </p:cNvSpPr>
          <p:nvPr>
            <p:ph type="title"/>
          </p:nvPr>
        </p:nvSpPr>
        <p:spPr>
          <a:xfrm>
            <a:off x="307181" y="307182"/>
            <a:ext cx="8515500" cy="777300"/>
          </a:xfrm>
          <a:prstGeom prst="rect">
            <a:avLst/>
          </a:prstGeom>
          <a:noFill/>
          <a:ln>
            <a:noFill/>
          </a:ln>
        </p:spPr>
        <p:txBody>
          <a:bodyPr spcFirstLastPara="1" wrap="square" lIns="34275" tIns="17150" rIns="34275" bIns="17150" anchor="b" anchorCtr="0">
            <a:normAutofit fontScale="90000"/>
          </a:bodyPr>
          <a:lstStyle/>
          <a:p>
            <a:pPr marL="0" lvl="0" indent="0" algn="l" rtl="0">
              <a:lnSpc>
                <a:spcPct val="100000"/>
              </a:lnSpc>
              <a:spcBef>
                <a:spcPts val="0"/>
              </a:spcBef>
              <a:spcAft>
                <a:spcPts val="0"/>
              </a:spcAft>
              <a:buSzPts val="450"/>
              <a:buNone/>
            </a:pPr>
            <a:r>
              <a:rPr lang="en-GB"/>
              <a:t>WHAT </a:t>
            </a:r>
            <a:r>
              <a:rPr lang="en-GB" b="0"/>
              <a:t>IS IATI?</a:t>
            </a:r>
            <a:br>
              <a:rPr lang="en-GB" b="0"/>
            </a:br>
            <a:endParaRPr b="0"/>
          </a:p>
        </p:txBody>
      </p:sp>
      <p:cxnSp>
        <p:nvCxnSpPr>
          <p:cNvPr id="211" name="Google Shape;211;p32"/>
          <p:cNvCxnSpPr/>
          <p:nvPr/>
        </p:nvCxnSpPr>
        <p:spPr>
          <a:xfrm>
            <a:off x="324264" y="883060"/>
            <a:ext cx="951300" cy="0"/>
          </a:xfrm>
          <a:prstGeom prst="straightConnector1">
            <a:avLst/>
          </a:prstGeom>
          <a:noFill/>
          <a:ln w="19050" cap="flat" cmpd="sng">
            <a:solidFill>
              <a:schemeClr val="accent1"/>
            </a:solidFill>
            <a:prstDash val="solid"/>
            <a:round/>
            <a:headEnd type="none" w="sm" len="sm"/>
            <a:tailEnd type="none" w="sm" len="sm"/>
          </a:ln>
        </p:spPr>
      </p:cxnSp>
      <p:sp>
        <p:nvSpPr>
          <p:cNvPr id="212" name="Google Shape;212;p32"/>
          <p:cNvSpPr/>
          <p:nvPr/>
        </p:nvSpPr>
        <p:spPr>
          <a:xfrm>
            <a:off x="2575347" y="1683381"/>
            <a:ext cx="3980700" cy="782700"/>
          </a:xfrm>
          <a:prstGeom prst="rect">
            <a:avLst/>
          </a:prstGeom>
          <a:noFill/>
          <a:ln>
            <a:noFill/>
          </a:ln>
        </p:spPr>
        <p:txBody>
          <a:bodyPr spcFirstLastPara="1" wrap="square" lIns="34275" tIns="17150" rIns="34275" bIns="17150" anchor="ctr" anchorCtr="0">
            <a:noAutofit/>
          </a:bodyPr>
          <a:lstStyle/>
          <a:p>
            <a:pPr marL="0" marR="0" lvl="0" indent="0" algn="ctr" rtl="0">
              <a:lnSpc>
                <a:spcPct val="120000"/>
              </a:lnSpc>
              <a:spcBef>
                <a:spcPts val="0"/>
              </a:spcBef>
              <a:spcAft>
                <a:spcPts val="0"/>
              </a:spcAft>
              <a:buClr>
                <a:srgbClr val="000000"/>
              </a:buClr>
              <a:buSzPts val="1400"/>
              <a:buFont typeface="Arial"/>
              <a:buNone/>
            </a:pPr>
            <a:r>
              <a:rPr lang="en-GB" sz="1400" b="0" i="0" u="none" strike="noStrike" cap="none">
                <a:solidFill>
                  <a:schemeClr val="accent1"/>
                </a:solidFill>
                <a:latin typeface="Arial"/>
                <a:ea typeface="Arial"/>
                <a:cs typeface="Arial"/>
                <a:sym typeface="Arial"/>
              </a:rPr>
              <a:t>A global initiative to </a:t>
            </a:r>
            <a:r>
              <a:rPr lang="en-GB" sz="1400" b="1" i="0" u="none" strike="noStrike" cap="none">
                <a:solidFill>
                  <a:schemeClr val="accent1"/>
                </a:solidFill>
                <a:latin typeface="Arial"/>
                <a:ea typeface="Arial"/>
                <a:cs typeface="Arial"/>
                <a:sym typeface="Arial"/>
              </a:rPr>
              <a:t>improve</a:t>
            </a:r>
            <a:r>
              <a:rPr lang="en-GB" sz="1400" b="0" i="0" u="none" strike="noStrike" cap="none">
                <a:solidFill>
                  <a:schemeClr val="accent1"/>
                </a:solidFill>
                <a:latin typeface="Arial"/>
                <a:ea typeface="Arial"/>
                <a:cs typeface="Arial"/>
                <a:sym typeface="Arial"/>
              </a:rPr>
              <a:t> the </a:t>
            </a:r>
            <a:r>
              <a:rPr lang="en-GB" sz="1400" b="1" i="0" u="none" strike="noStrike" cap="none">
                <a:solidFill>
                  <a:schemeClr val="accent1"/>
                </a:solidFill>
                <a:latin typeface="Arial"/>
                <a:ea typeface="Arial"/>
                <a:cs typeface="Arial"/>
                <a:sym typeface="Arial"/>
              </a:rPr>
              <a:t>transparency</a:t>
            </a:r>
            <a:r>
              <a:rPr lang="en-GB" sz="1400" b="0" i="0" u="none" strike="noStrike" cap="none">
                <a:solidFill>
                  <a:schemeClr val="accent1"/>
                </a:solidFill>
                <a:latin typeface="Arial"/>
                <a:ea typeface="Arial"/>
                <a:cs typeface="Arial"/>
                <a:sym typeface="Arial"/>
              </a:rPr>
              <a:t> </a:t>
            </a:r>
            <a:br>
              <a:rPr lang="en-GB" sz="1400" b="0" i="0" u="none" strike="noStrike" cap="none">
                <a:solidFill>
                  <a:schemeClr val="accent1"/>
                </a:solidFill>
                <a:latin typeface="Arial"/>
                <a:ea typeface="Arial"/>
                <a:cs typeface="Arial"/>
                <a:sym typeface="Arial"/>
              </a:rPr>
            </a:br>
            <a:r>
              <a:rPr lang="en-GB" sz="1400" b="0" i="0" u="none" strike="noStrike" cap="none">
                <a:solidFill>
                  <a:schemeClr val="accent1"/>
                </a:solidFill>
                <a:latin typeface="Arial"/>
                <a:ea typeface="Arial"/>
                <a:cs typeface="Arial"/>
                <a:sym typeface="Arial"/>
              </a:rPr>
              <a:t>of development and humanitarian resources and their results to address </a:t>
            </a:r>
            <a:r>
              <a:rPr lang="en-GB" sz="1400" b="1" i="0" u="none" strike="noStrike" cap="none">
                <a:solidFill>
                  <a:schemeClr val="accent1"/>
                </a:solidFill>
                <a:latin typeface="Arial"/>
                <a:ea typeface="Arial"/>
                <a:cs typeface="Arial"/>
                <a:sym typeface="Arial"/>
              </a:rPr>
              <a:t>poverty and crises</a:t>
            </a:r>
            <a:endParaRPr sz="1400" b="1" i="0" u="none" strike="noStrike" cap="none">
              <a:solidFill>
                <a:schemeClr val="accent1"/>
              </a:solidFill>
              <a:latin typeface="Arial"/>
              <a:ea typeface="Arial"/>
              <a:cs typeface="Arial"/>
              <a:sym typeface="Arial"/>
            </a:endParaRPr>
          </a:p>
        </p:txBody>
      </p:sp>
      <p:grpSp>
        <p:nvGrpSpPr>
          <p:cNvPr id="213" name="Google Shape;213;p32"/>
          <p:cNvGrpSpPr/>
          <p:nvPr/>
        </p:nvGrpSpPr>
        <p:grpSpPr>
          <a:xfrm>
            <a:off x="131606" y="1419348"/>
            <a:ext cx="2325813" cy="2243857"/>
            <a:chOff x="1715606" y="3251098"/>
            <a:chExt cx="6609300" cy="6609300"/>
          </a:xfrm>
        </p:grpSpPr>
        <p:sp>
          <p:nvSpPr>
            <p:cNvPr id="214" name="Google Shape;214;p32"/>
            <p:cNvSpPr/>
            <p:nvPr/>
          </p:nvSpPr>
          <p:spPr>
            <a:xfrm>
              <a:off x="1715606" y="3251098"/>
              <a:ext cx="6609300" cy="6609300"/>
            </a:xfrm>
            <a:prstGeom prst="ellipse">
              <a:avLst/>
            </a:prstGeom>
            <a:solidFill>
              <a:srgbClr val="FFFFFF">
                <a:alpha val="29020"/>
              </a:srgb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pic>
          <p:nvPicPr>
            <p:cNvPr id="215" name="Google Shape;215;p32"/>
            <p:cNvPicPr preferRelativeResize="0"/>
            <p:nvPr/>
          </p:nvPicPr>
          <p:blipFill rotWithShape="1">
            <a:blip r:embed="rId3">
              <a:alphaModFix/>
            </a:blip>
            <a:srcRect/>
            <a:stretch/>
          </p:blipFill>
          <p:spPr>
            <a:xfrm>
              <a:off x="2021165" y="3556658"/>
              <a:ext cx="5998126" cy="5998124"/>
            </a:xfrm>
            <a:prstGeom prst="rect">
              <a:avLst/>
            </a:prstGeom>
            <a:noFill/>
            <a:ln>
              <a:noFill/>
            </a:ln>
          </p:spPr>
        </p:pic>
        <p:pic>
          <p:nvPicPr>
            <p:cNvPr id="216" name="Google Shape;216;p32"/>
            <p:cNvPicPr preferRelativeResize="0"/>
            <p:nvPr/>
          </p:nvPicPr>
          <p:blipFill rotWithShape="1">
            <a:blip r:embed="rId4">
              <a:alphaModFix/>
            </a:blip>
            <a:srcRect/>
            <a:stretch/>
          </p:blipFill>
          <p:spPr>
            <a:xfrm>
              <a:off x="3436200" y="4958314"/>
              <a:ext cx="3474706" cy="2162358"/>
            </a:xfrm>
            <a:prstGeom prst="rect">
              <a:avLst/>
            </a:prstGeom>
            <a:noFill/>
            <a:ln>
              <a:noFill/>
            </a:ln>
          </p:spPr>
        </p:pic>
        <p:sp>
          <p:nvSpPr>
            <p:cNvPr id="217" name="Google Shape;217;p32"/>
            <p:cNvSpPr/>
            <p:nvPr/>
          </p:nvSpPr>
          <p:spPr>
            <a:xfrm>
              <a:off x="3667402" y="7545535"/>
              <a:ext cx="2362200" cy="629100"/>
            </a:xfrm>
            <a:prstGeom prst="rect">
              <a:avLst/>
            </a:prstGeom>
            <a:noFill/>
            <a:ln>
              <a:noFill/>
            </a:ln>
          </p:spPr>
          <p:txBody>
            <a:bodyPr spcFirstLastPara="1" wrap="square" lIns="34275" tIns="17150" rIns="34275" bIns="17150" anchor="t" anchorCtr="0">
              <a:noAutofit/>
            </a:bodyPr>
            <a:lstStyle/>
            <a:p>
              <a:pPr marL="0" marR="0" lvl="0" indent="0" algn="ctr" rtl="0">
                <a:lnSpc>
                  <a:spcPct val="12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Est. 2008</a:t>
              </a:r>
              <a:endParaRPr sz="1200" b="1" i="0" u="none" strike="noStrike" cap="none">
                <a:solidFill>
                  <a:schemeClr val="accent1"/>
                </a:solidFill>
                <a:latin typeface="Arial"/>
                <a:ea typeface="Arial"/>
                <a:cs typeface="Arial"/>
                <a:sym typeface="Arial"/>
              </a:endParaRPr>
            </a:p>
          </p:txBody>
        </p:sp>
      </p:grpSp>
      <p:grpSp>
        <p:nvGrpSpPr>
          <p:cNvPr id="218" name="Google Shape;218;p32"/>
          <p:cNvGrpSpPr/>
          <p:nvPr/>
        </p:nvGrpSpPr>
        <p:grpSpPr>
          <a:xfrm>
            <a:off x="7316805" y="2057490"/>
            <a:ext cx="997218" cy="510797"/>
            <a:chOff x="16892125" y="6831599"/>
            <a:chExt cx="2735853" cy="1382774"/>
          </a:xfrm>
        </p:grpSpPr>
        <p:pic>
          <p:nvPicPr>
            <p:cNvPr id="219" name="Google Shape;219;p32" descr="A close up of a logo&#10;&#10;Description automatically generated"/>
            <p:cNvPicPr preferRelativeResize="0"/>
            <p:nvPr/>
          </p:nvPicPr>
          <p:blipFill rotWithShape="1">
            <a:blip r:embed="rId5">
              <a:alphaModFix/>
            </a:blip>
            <a:srcRect t="-788" r="64561" b="60133"/>
            <a:stretch/>
          </p:blipFill>
          <p:spPr>
            <a:xfrm>
              <a:off x="16892125" y="6831599"/>
              <a:ext cx="1364253" cy="1359902"/>
            </a:xfrm>
            <a:prstGeom prst="rect">
              <a:avLst/>
            </a:prstGeom>
            <a:noFill/>
            <a:ln>
              <a:noFill/>
            </a:ln>
          </p:spPr>
        </p:pic>
        <p:pic>
          <p:nvPicPr>
            <p:cNvPr id="220" name="Google Shape;220;p32" descr="A close up of a logo&#10;&#10;Description automatically generated"/>
            <p:cNvPicPr preferRelativeResize="0"/>
            <p:nvPr/>
          </p:nvPicPr>
          <p:blipFill rotWithShape="1">
            <a:blip r:embed="rId5">
              <a:alphaModFix/>
            </a:blip>
            <a:srcRect t="39675" r="64561" b="19068"/>
            <a:stretch/>
          </p:blipFill>
          <p:spPr>
            <a:xfrm>
              <a:off x="18263725" y="6834419"/>
              <a:ext cx="1364253" cy="1379954"/>
            </a:xfrm>
            <a:prstGeom prst="rect">
              <a:avLst/>
            </a:prstGeom>
            <a:noFill/>
            <a:ln>
              <a:noFill/>
            </a:ln>
          </p:spPr>
        </p:pic>
      </p:grpSp>
      <p:sp>
        <p:nvSpPr>
          <p:cNvPr id="221" name="Google Shape;221;p32"/>
          <p:cNvSpPr txBox="1"/>
          <p:nvPr/>
        </p:nvSpPr>
        <p:spPr>
          <a:xfrm>
            <a:off x="6586784" y="1439787"/>
            <a:ext cx="2457600" cy="347400"/>
          </a:xfrm>
          <a:prstGeom prst="rect">
            <a:avLst/>
          </a:prstGeom>
          <a:noFill/>
          <a:ln>
            <a:noFill/>
          </a:ln>
        </p:spPr>
        <p:txBody>
          <a:bodyPr spcFirstLastPara="1" wrap="square" lIns="34275" tIns="17150" rIns="34275" bIns="17150"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accent1"/>
                </a:solidFill>
                <a:latin typeface="Arial"/>
                <a:ea typeface="Arial"/>
                <a:cs typeface="Arial"/>
                <a:sym typeface="Arial"/>
              </a:rPr>
              <a:t>SECRETARIAT </a:t>
            </a:r>
            <a:endParaRPr sz="1500" b="0" i="0" u="none" strike="noStrike" cap="none">
              <a:solidFill>
                <a:schemeClr val="accent1"/>
              </a:solidFill>
              <a:latin typeface="Arial"/>
              <a:ea typeface="Arial"/>
              <a:cs typeface="Arial"/>
              <a:sym typeface="Arial"/>
            </a:endParaRPr>
          </a:p>
        </p:txBody>
      </p:sp>
      <p:cxnSp>
        <p:nvCxnSpPr>
          <p:cNvPr id="222" name="Google Shape;222;p32"/>
          <p:cNvCxnSpPr/>
          <p:nvPr/>
        </p:nvCxnSpPr>
        <p:spPr>
          <a:xfrm>
            <a:off x="7307986" y="1820062"/>
            <a:ext cx="1015200" cy="0"/>
          </a:xfrm>
          <a:prstGeom prst="straightConnector1">
            <a:avLst/>
          </a:prstGeom>
          <a:noFill/>
          <a:ln w="19050" cap="flat" cmpd="sng">
            <a:solidFill>
              <a:schemeClr val="accent1"/>
            </a:solidFill>
            <a:prstDash val="solid"/>
            <a:round/>
            <a:headEnd type="none" w="sm" len="sm"/>
            <a:tailEnd type="none" w="sm" len="sm"/>
          </a:ln>
        </p:spPr>
      </p:cxnSp>
      <p:pic>
        <p:nvPicPr>
          <p:cNvPr id="223" name="Google Shape;223;p32"/>
          <p:cNvPicPr preferRelativeResize="0"/>
          <p:nvPr/>
        </p:nvPicPr>
        <p:blipFill rotWithShape="1">
          <a:blip r:embed="rId6">
            <a:alphaModFix/>
          </a:blip>
          <a:srcRect/>
          <a:stretch/>
        </p:blipFill>
        <p:spPr>
          <a:xfrm>
            <a:off x="2919544" y="2912237"/>
            <a:ext cx="3352669" cy="1346562"/>
          </a:xfrm>
          <a:prstGeom prst="rect">
            <a:avLst/>
          </a:prstGeom>
          <a:noFill/>
          <a:ln>
            <a:noFill/>
          </a:ln>
        </p:spPr>
      </p:pic>
      <p:sp>
        <p:nvSpPr>
          <p:cNvPr id="224" name="Google Shape;224;p32"/>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01 INTRODUCTION</a:t>
            </a:r>
            <a:endParaRPr sz="500" b="0" i="0" u="none" strike="noStrike" cap="none">
              <a:solidFill>
                <a:srgbClr val="000000"/>
              </a:solidFill>
              <a:latin typeface="Arial"/>
              <a:ea typeface="Arial"/>
              <a:cs typeface="Arial"/>
              <a:sym typeface="Arial"/>
            </a:endParaRPr>
          </a:p>
        </p:txBody>
      </p:sp>
      <p:pic>
        <p:nvPicPr>
          <p:cNvPr id="225" name="Google Shape;225;p32"/>
          <p:cNvPicPr preferRelativeResize="0"/>
          <p:nvPr/>
        </p:nvPicPr>
        <p:blipFill rotWithShape="1">
          <a:blip r:embed="rId7">
            <a:alphaModFix/>
          </a:blip>
          <a:srcRect t="31307" b="31009"/>
          <a:stretch/>
        </p:blipFill>
        <p:spPr>
          <a:xfrm>
            <a:off x="7097837" y="2728718"/>
            <a:ext cx="1435344" cy="540867"/>
          </a:xfrm>
          <a:prstGeom prst="rect">
            <a:avLst/>
          </a:prstGeom>
          <a:noFill/>
          <a:ln>
            <a:noFill/>
          </a:ln>
        </p:spPr>
      </p:pic>
      <p:sp>
        <p:nvSpPr>
          <p:cNvPr id="226" name="Google Shape;226;p32"/>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p>
            <a:pPr marL="0" marR="0" lvl="0" indent="0" algn="r" rtl="0">
              <a:lnSpc>
                <a:spcPct val="100000"/>
              </a:lnSpc>
              <a:spcBef>
                <a:spcPts val="0"/>
              </a:spcBef>
              <a:spcAft>
                <a:spcPts val="0"/>
              </a:spcAft>
              <a:buClr>
                <a:srgbClr val="1A6779"/>
              </a:buClr>
              <a:buSzPts val="200"/>
              <a:buFont typeface="Arial"/>
              <a:buNone/>
            </a:pPr>
            <a:fld id="{00000000-1234-1234-1234-123412341234}" type="slidenum">
              <a:rPr lang="en-GB" sz="700" b="0" i="0" u="none" strike="noStrike" cap="none">
                <a:solidFill>
                  <a:schemeClr val="lt1"/>
                </a:solidFill>
                <a:latin typeface="Arial"/>
                <a:ea typeface="Arial"/>
                <a:cs typeface="Arial"/>
                <a:sym typeface="Arial"/>
              </a:rPr>
              <a:t>3</a:t>
            </a:fld>
            <a:endParaRPr sz="700" b="0" i="0" u="none" strike="noStrike" cap="none">
              <a:solidFill>
                <a:schemeClr val="lt1"/>
              </a:solidFill>
              <a:latin typeface="Arial"/>
              <a:ea typeface="Arial"/>
              <a:cs typeface="Arial"/>
              <a:sym typeface="Arial"/>
            </a:endParaRPr>
          </a:p>
        </p:txBody>
      </p:sp>
      <p:sp>
        <p:nvSpPr>
          <p:cNvPr id="227" name="Google Shape;227;p32"/>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SzPts val="500"/>
              <a:buNone/>
            </a:pPr>
            <a:r>
              <a:rPr lang="en-GB" sz="700" b="0" i="0" u="none" strike="noStrike" cap="none">
                <a:solidFill>
                  <a:schemeClr val="lt1"/>
                </a:solidFill>
                <a:latin typeface="Arial"/>
                <a:ea typeface="Arial"/>
                <a:cs typeface="Arial"/>
                <a:sym typeface="Arial"/>
              </a:rPr>
              <a:t>[Date]</a:t>
            </a:r>
            <a:endParaRPr sz="700" b="0" i="0" u="none" strike="noStrike" cap="none">
              <a:solidFill>
                <a:schemeClr val="lt1"/>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p:nvPr/>
        </p:nvSpPr>
        <p:spPr>
          <a:xfrm>
            <a:off x="7272590" y="2013000"/>
            <a:ext cx="1538700" cy="1538700"/>
          </a:xfrm>
          <a:prstGeom prst="ellipse">
            <a:avLst/>
          </a:prstGeom>
          <a:solidFill>
            <a:schemeClr val="lt1"/>
          </a:solidFill>
          <a:ln>
            <a:noFill/>
          </a:ln>
        </p:spPr>
        <p:txBody>
          <a:bodyPr spcFirstLastPara="1" wrap="square" lIns="34275" tIns="0" rIns="34275" bIns="0" anchor="b" anchorCtr="0">
            <a:noAutofit/>
          </a:bodyPr>
          <a:lstStyle/>
          <a:p>
            <a:pPr marL="0" marR="0" lvl="0" indent="0" algn="ctr" rtl="0">
              <a:lnSpc>
                <a:spcPct val="80000"/>
              </a:lnSpc>
              <a:spcBef>
                <a:spcPts val="0"/>
              </a:spcBef>
              <a:spcAft>
                <a:spcPts val="0"/>
              </a:spcAft>
              <a:buClr>
                <a:srgbClr val="000000"/>
              </a:buClr>
              <a:buSzPts val="1500"/>
              <a:buFont typeface="Arial"/>
              <a:buNone/>
            </a:pPr>
            <a:r>
              <a:rPr lang="en-GB" sz="1500" b="1" i="0" u="none" strike="noStrike" cap="none">
                <a:solidFill>
                  <a:schemeClr val="accent1"/>
                </a:solidFill>
                <a:latin typeface="Arial"/>
                <a:ea typeface="Arial"/>
                <a:cs typeface="Arial"/>
                <a:sym typeface="Arial"/>
              </a:rPr>
              <a:t>OPEN DATA</a:t>
            </a:r>
            <a:endParaRPr sz="500" b="0" i="0" u="none" strike="noStrike" cap="none">
              <a:solidFill>
                <a:srgbClr val="000000"/>
              </a:solidFill>
              <a:latin typeface="Arial"/>
              <a:ea typeface="Arial"/>
              <a:cs typeface="Arial"/>
              <a:sym typeface="Arial"/>
            </a:endParaRPr>
          </a:p>
        </p:txBody>
      </p:sp>
      <p:pic>
        <p:nvPicPr>
          <p:cNvPr id="233" name="Google Shape;233;p33"/>
          <p:cNvPicPr preferRelativeResize="0"/>
          <p:nvPr/>
        </p:nvPicPr>
        <p:blipFill rotWithShape="1">
          <a:blip r:embed="rId3">
            <a:alphaModFix/>
          </a:blip>
          <a:srcRect/>
          <a:stretch/>
        </p:blipFill>
        <p:spPr>
          <a:xfrm>
            <a:off x="7220306" y="1949784"/>
            <a:ext cx="1602134" cy="1602132"/>
          </a:xfrm>
          <a:prstGeom prst="rect">
            <a:avLst/>
          </a:prstGeom>
          <a:noFill/>
          <a:ln>
            <a:noFill/>
          </a:ln>
        </p:spPr>
      </p:pic>
      <p:pic>
        <p:nvPicPr>
          <p:cNvPr id="234" name="Google Shape;234;p33" descr="A picture containing outdoor object&#10;&#10;Description automatically generated"/>
          <p:cNvPicPr preferRelativeResize="0"/>
          <p:nvPr/>
        </p:nvPicPr>
        <p:blipFill rotWithShape="1">
          <a:blip r:embed="rId4">
            <a:alphaModFix amt="38000"/>
          </a:blip>
          <a:srcRect t="4492" r="52700" b="9927"/>
          <a:stretch/>
        </p:blipFill>
        <p:spPr>
          <a:xfrm>
            <a:off x="53579" y="1407438"/>
            <a:ext cx="2099056" cy="2803044"/>
          </a:xfrm>
          <a:prstGeom prst="rect">
            <a:avLst/>
          </a:prstGeom>
          <a:noFill/>
          <a:ln>
            <a:noFill/>
          </a:ln>
        </p:spPr>
      </p:pic>
      <p:pic>
        <p:nvPicPr>
          <p:cNvPr id="235" name="Google Shape;235;p33"/>
          <p:cNvPicPr preferRelativeResize="0"/>
          <p:nvPr/>
        </p:nvPicPr>
        <p:blipFill rotWithShape="1">
          <a:blip r:embed="rId5">
            <a:alphaModFix/>
          </a:blip>
          <a:srcRect/>
          <a:stretch/>
        </p:blipFill>
        <p:spPr>
          <a:xfrm rot="1363885">
            <a:off x="7730167" y="2197792"/>
            <a:ext cx="623440" cy="623440"/>
          </a:xfrm>
          <a:prstGeom prst="rect">
            <a:avLst/>
          </a:prstGeom>
          <a:noFill/>
          <a:ln>
            <a:noFill/>
          </a:ln>
        </p:spPr>
      </p:pic>
      <p:sp>
        <p:nvSpPr>
          <p:cNvPr id="236" name="Google Shape;236;p33"/>
          <p:cNvSpPr/>
          <p:nvPr/>
        </p:nvSpPr>
        <p:spPr>
          <a:xfrm>
            <a:off x="4556930" y="383525"/>
            <a:ext cx="2097900" cy="4317000"/>
          </a:xfrm>
          <a:prstGeom prst="rect">
            <a:avLst/>
          </a:prstGeom>
          <a:gradFill>
            <a:gsLst>
              <a:gs pos="0">
                <a:srgbClr val="FFFFFF">
                  <a:alpha val="0"/>
                </a:srgbClr>
              </a:gs>
              <a:gs pos="1000">
                <a:srgbClr val="FFFFFF">
                  <a:alpha val="0"/>
                </a:srgbClr>
              </a:gs>
              <a:gs pos="50000">
                <a:srgbClr val="FFFFFF">
                  <a:alpha val="69019"/>
                </a:srgbClr>
              </a:gs>
              <a:gs pos="100000">
                <a:srgbClr val="FFFFFF">
                  <a:alpha val="0"/>
                </a:srgbClr>
              </a:gs>
            </a:gsLst>
            <a:lin ang="5400012" scaled="0"/>
          </a:gra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lt1"/>
              </a:solidFill>
              <a:latin typeface="Arial"/>
              <a:ea typeface="Arial"/>
              <a:cs typeface="Arial"/>
              <a:sym typeface="Arial"/>
            </a:endParaRPr>
          </a:p>
        </p:txBody>
      </p:sp>
      <p:sp>
        <p:nvSpPr>
          <p:cNvPr id="237" name="Google Shape;237;p33"/>
          <p:cNvSpPr txBox="1"/>
          <p:nvPr/>
        </p:nvSpPr>
        <p:spPr>
          <a:xfrm>
            <a:off x="462786" y="299166"/>
            <a:ext cx="6262200" cy="493800"/>
          </a:xfrm>
          <a:prstGeom prst="rect">
            <a:avLst/>
          </a:prstGeom>
          <a:noFill/>
          <a:ln>
            <a:noFill/>
          </a:ln>
        </p:spPr>
        <p:txBody>
          <a:bodyPr spcFirstLastPara="1" wrap="square" lIns="19050" tIns="19050" rIns="19050" bIns="19050" anchor="t" anchorCtr="0">
            <a:noAutofit/>
          </a:bodyPr>
          <a:lstStyle/>
          <a:p>
            <a:pPr marL="0" marR="0" lvl="0" indent="0" algn="l" rtl="0">
              <a:lnSpc>
                <a:spcPct val="117999"/>
              </a:lnSpc>
              <a:spcBef>
                <a:spcPts val="0"/>
              </a:spcBef>
              <a:spcAft>
                <a:spcPts val="0"/>
              </a:spcAft>
              <a:buClr>
                <a:schemeClr val="dk1"/>
              </a:buClr>
              <a:buSzPts val="400"/>
              <a:buFont typeface="Arial"/>
              <a:buNone/>
            </a:pPr>
            <a:endParaRPr sz="2700" b="1" i="0" u="none" strike="noStrike" cap="none">
              <a:solidFill>
                <a:srgbClr val="1A6779"/>
              </a:solidFill>
              <a:latin typeface="Arial"/>
              <a:ea typeface="Arial"/>
              <a:cs typeface="Arial"/>
              <a:sym typeface="Arial"/>
            </a:endParaRPr>
          </a:p>
        </p:txBody>
      </p:sp>
      <p:sp>
        <p:nvSpPr>
          <p:cNvPr id="238" name="Google Shape;238;p33"/>
          <p:cNvSpPr txBox="1">
            <a:spLocks noGrp="1"/>
          </p:cNvSpPr>
          <p:nvPr>
            <p:ph type="title"/>
          </p:nvPr>
        </p:nvSpPr>
        <p:spPr>
          <a:xfrm>
            <a:off x="333765" y="299166"/>
            <a:ext cx="8515500" cy="777300"/>
          </a:xfrm>
          <a:prstGeom prst="rect">
            <a:avLst/>
          </a:prstGeom>
          <a:noFill/>
          <a:ln>
            <a:noFill/>
          </a:ln>
        </p:spPr>
        <p:txBody>
          <a:bodyPr spcFirstLastPara="1" wrap="square" lIns="34275" tIns="17150" rIns="34275" bIns="17150" anchor="b" anchorCtr="0">
            <a:normAutofit fontScale="90000"/>
          </a:bodyPr>
          <a:lstStyle/>
          <a:p>
            <a:pPr marL="0" lvl="0" indent="0" algn="l" rtl="0">
              <a:lnSpc>
                <a:spcPct val="100000"/>
              </a:lnSpc>
              <a:spcBef>
                <a:spcPts val="0"/>
              </a:spcBef>
              <a:spcAft>
                <a:spcPts val="0"/>
              </a:spcAft>
              <a:buSzPts val="450"/>
              <a:buNone/>
            </a:pPr>
            <a:r>
              <a:rPr lang="en-GB" b="0"/>
              <a:t>WHAT DOES </a:t>
            </a:r>
            <a:r>
              <a:rPr lang="en-GB"/>
              <a:t>IATI DO?</a:t>
            </a:r>
            <a:br>
              <a:rPr lang="en-GB"/>
            </a:br>
            <a:r>
              <a:rPr lang="en-GB"/>
              <a:t> </a:t>
            </a:r>
            <a:endParaRPr/>
          </a:p>
        </p:txBody>
      </p:sp>
      <p:cxnSp>
        <p:nvCxnSpPr>
          <p:cNvPr id="239" name="Google Shape;239;p33"/>
          <p:cNvCxnSpPr/>
          <p:nvPr/>
        </p:nvCxnSpPr>
        <p:spPr>
          <a:xfrm>
            <a:off x="324264" y="883060"/>
            <a:ext cx="951300" cy="0"/>
          </a:xfrm>
          <a:prstGeom prst="straightConnector1">
            <a:avLst/>
          </a:prstGeom>
          <a:noFill/>
          <a:ln w="19050" cap="flat" cmpd="sng">
            <a:solidFill>
              <a:schemeClr val="accent1"/>
            </a:solidFill>
            <a:prstDash val="solid"/>
            <a:round/>
            <a:headEnd type="none" w="sm" len="sm"/>
            <a:tailEnd type="none" w="sm" len="sm"/>
          </a:ln>
        </p:spPr>
      </p:cxnSp>
      <p:pic>
        <p:nvPicPr>
          <p:cNvPr id="240" name="Google Shape;240;p33"/>
          <p:cNvPicPr preferRelativeResize="0"/>
          <p:nvPr/>
        </p:nvPicPr>
        <p:blipFill rotWithShape="1">
          <a:blip r:embed="rId6">
            <a:alphaModFix/>
          </a:blip>
          <a:srcRect/>
          <a:stretch/>
        </p:blipFill>
        <p:spPr>
          <a:xfrm>
            <a:off x="4159183" y="2620704"/>
            <a:ext cx="300270" cy="300269"/>
          </a:xfrm>
          <a:prstGeom prst="rect">
            <a:avLst/>
          </a:prstGeom>
          <a:noFill/>
          <a:ln>
            <a:noFill/>
          </a:ln>
        </p:spPr>
      </p:pic>
      <p:pic>
        <p:nvPicPr>
          <p:cNvPr id="241" name="Google Shape;241;p33"/>
          <p:cNvPicPr preferRelativeResize="0"/>
          <p:nvPr/>
        </p:nvPicPr>
        <p:blipFill rotWithShape="1">
          <a:blip r:embed="rId6">
            <a:alphaModFix/>
          </a:blip>
          <a:srcRect/>
          <a:stretch/>
        </p:blipFill>
        <p:spPr>
          <a:xfrm>
            <a:off x="6792346" y="2620704"/>
            <a:ext cx="300270" cy="300269"/>
          </a:xfrm>
          <a:prstGeom prst="rect">
            <a:avLst/>
          </a:prstGeom>
          <a:noFill/>
          <a:ln>
            <a:noFill/>
          </a:ln>
        </p:spPr>
      </p:pic>
      <p:sp>
        <p:nvSpPr>
          <p:cNvPr id="242" name="Google Shape;242;p33"/>
          <p:cNvSpPr/>
          <p:nvPr/>
        </p:nvSpPr>
        <p:spPr>
          <a:xfrm>
            <a:off x="6194822" y="-1556147"/>
            <a:ext cx="635100" cy="842400"/>
          </a:xfrm>
          <a:prstGeom prst="rect">
            <a:avLst/>
          </a:prstGeom>
          <a:no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nvGrpSpPr>
          <p:cNvPr id="243" name="Google Shape;243;p33"/>
          <p:cNvGrpSpPr/>
          <p:nvPr/>
        </p:nvGrpSpPr>
        <p:grpSpPr>
          <a:xfrm>
            <a:off x="2135276" y="1622789"/>
            <a:ext cx="2193146" cy="2379781"/>
            <a:chOff x="3758875" y="3665700"/>
            <a:chExt cx="5134972" cy="5623301"/>
          </a:xfrm>
        </p:grpSpPr>
        <p:sp>
          <p:nvSpPr>
            <p:cNvPr id="244" name="Google Shape;244;p33"/>
            <p:cNvSpPr/>
            <p:nvPr/>
          </p:nvSpPr>
          <p:spPr>
            <a:xfrm>
              <a:off x="4825861" y="6416127"/>
              <a:ext cx="3363000" cy="1323300"/>
            </a:xfrm>
            <a:prstGeom prst="rect">
              <a:avLst/>
            </a:prstGeom>
            <a:noFill/>
            <a:ln>
              <a:noFill/>
            </a:ln>
          </p:spPr>
          <p:txBody>
            <a:bodyPr spcFirstLastPara="1" wrap="square" lIns="34275" tIns="17150" rIns="34275" bIns="17150" anchor="t" anchorCtr="0">
              <a:noAutofit/>
            </a:bodyPr>
            <a:lstStyle/>
            <a:p>
              <a:pPr marL="0" marR="0" lvl="0" indent="0" algn="ctr" rtl="0">
                <a:lnSpc>
                  <a:spcPct val="8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DATA ON</a:t>
              </a:r>
              <a:br>
                <a:rPr lang="en-GB" sz="1100" b="0" i="0" u="none" strike="noStrike" cap="none">
                  <a:solidFill>
                    <a:schemeClr val="accent1"/>
                  </a:solidFill>
                  <a:latin typeface="Arial"/>
                  <a:ea typeface="Arial"/>
                  <a:cs typeface="Arial"/>
                  <a:sym typeface="Arial"/>
                </a:rPr>
              </a:br>
              <a:r>
                <a:rPr lang="en-GB" sz="1400" b="1" i="0" u="none" strike="noStrike" cap="none">
                  <a:solidFill>
                    <a:schemeClr val="accent1"/>
                  </a:solidFill>
                  <a:latin typeface="Arial"/>
                  <a:ea typeface="Arial"/>
                  <a:cs typeface="Arial"/>
                  <a:sym typeface="Arial"/>
                </a:rPr>
                <a:t>FUNDING AND PROJECTS</a:t>
              </a:r>
              <a:endParaRPr sz="1100" b="1" i="0" u="none" strike="noStrike" cap="none">
                <a:solidFill>
                  <a:schemeClr val="accent1"/>
                </a:solidFill>
                <a:latin typeface="Arial"/>
                <a:ea typeface="Arial"/>
                <a:cs typeface="Arial"/>
                <a:sym typeface="Arial"/>
              </a:endParaRPr>
            </a:p>
          </p:txBody>
        </p:sp>
        <p:sp>
          <p:nvSpPr>
            <p:cNvPr id="245" name="Google Shape;245;p33"/>
            <p:cNvSpPr/>
            <p:nvPr/>
          </p:nvSpPr>
          <p:spPr>
            <a:xfrm>
              <a:off x="5958688" y="5167083"/>
              <a:ext cx="985798" cy="1038167"/>
            </a:xfrm>
            <a:custGeom>
              <a:avLst/>
              <a:gdLst/>
              <a:ahLst/>
              <a:cxnLst/>
              <a:rect l="l" t="t" r="r" b="b"/>
              <a:pathLst>
                <a:path w="276" h="291" extrusionOk="0">
                  <a:moveTo>
                    <a:pt x="33" y="291"/>
                  </a:moveTo>
                  <a:cubicBezTo>
                    <a:pt x="30" y="291"/>
                    <a:pt x="28" y="290"/>
                    <a:pt x="28" y="288"/>
                  </a:cubicBezTo>
                  <a:cubicBezTo>
                    <a:pt x="1" y="217"/>
                    <a:pt x="1" y="217"/>
                    <a:pt x="1" y="217"/>
                  </a:cubicBezTo>
                  <a:cubicBezTo>
                    <a:pt x="0" y="214"/>
                    <a:pt x="1" y="211"/>
                    <a:pt x="4" y="210"/>
                  </a:cubicBezTo>
                  <a:cubicBezTo>
                    <a:pt x="34" y="199"/>
                    <a:pt x="34" y="199"/>
                    <a:pt x="34" y="199"/>
                  </a:cubicBezTo>
                  <a:cubicBezTo>
                    <a:pt x="37" y="197"/>
                    <a:pt x="40" y="199"/>
                    <a:pt x="41" y="202"/>
                  </a:cubicBezTo>
                  <a:cubicBezTo>
                    <a:pt x="42" y="205"/>
                    <a:pt x="42" y="205"/>
                    <a:pt x="42" y="205"/>
                  </a:cubicBezTo>
                  <a:cubicBezTo>
                    <a:pt x="43" y="205"/>
                    <a:pt x="43" y="205"/>
                    <a:pt x="43" y="205"/>
                  </a:cubicBezTo>
                  <a:cubicBezTo>
                    <a:pt x="62" y="186"/>
                    <a:pt x="86" y="180"/>
                    <a:pt x="115" y="191"/>
                  </a:cubicBezTo>
                  <a:cubicBezTo>
                    <a:pt x="124" y="194"/>
                    <a:pt x="134" y="196"/>
                    <a:pt x="144" y="196"/>
                  </a:cubicBezTo>
                  <a:cubicBezTo>
                    <a:pt x="158" y="196"/>
                    <a:pt x="171" y="197"/>
                    <a:pt x="180" y="200"/>
                  </a:cubicBezTo>
                  <a:cubicBezTo>
                    <a:pt x="184" y="201"/>
                    <a:pt x="189" y="203"/>
                    <a:pt x="192" y="207"/>
                  </a:cubicBezTo>
                  <a:cubicBezTo>
                    <a:pt x="195" y="211"/>
                    <a:pt x="196" y="216"/>
                    <a:pt x="195" y="222"/>
                  </a:cubicBezTo>
                  <a:cubicBezTo>
                    <a:pt x="195" y="223"/>
                    <a:pt x="194" y="225"/>
                    <a:pt x="193" y="227"/>
                  </a:cubicBezTo>
                  <a:cubicBezTo>
                    <a:pt x="193" y="227"/>
                    <a:pt x="193" y="227"/>
                    <a:pt x="193" y="227"/>
                  </a:cubicBezTo>
                  <a:cubicBezTo>
                    <a:pt x="228" y="215"/>
                    <a:pt x="228" y="215"/>
                    <a:pt x="228" y="215"/>
                  </a:cubicBezTo>
                  <a:cubicBezTo>
                    <a:pt x="235" y="212"/>
                    <a:pt x="244" y="209"/>
                    <a:pt x="252" y="209"/>
                  </a:cubicBezTo>
                  <a:cubicBezTo>
                    <a:pt x="260" y="209"/>
                    <a:pt x="268" y="212"/>
                    <a:pt x="273" y="221"/>
                  </a:cubicBezTo>
                  <a:cubicBezTo>
                    <a:pt x="276" y="227"/>
                    <a:pt x="276" y="234"/>
                    <a:pt x="272" y="239"/>
                  </a:cubicBezTo>
                  <a:cubicBezTo>
                    <a:pt x="268" y="243"/>
                    <a:pt x="263" y="246"/>
                    <a:pt x="256" y="248"/>
                  </a:cubicBezTo>
                  <a:cubicBezTo>
                    <a:pt x="253" y="249"/>
                    <a:pt x="253" y="249"/>
                    <a:pt x="253" y="249"/>
                  </a:cubicBezTo>
                  <a:cubicBezTo>
                    <a:pt x="186" y="276"/>
                    <a:pt x="186" y="276"/>
                    <a:pt x="186" y="276"/>
                  </a:cubicBezTo>
                  <a:cubicBezTo>
                    <a:pt x="186" y="277"/>
                    <a:pt x="186" y="277"/>
                    <a:pt x="186" y="277"/>
                  </a:cubicBezTo>
                  <a:cubicBezTo>
                    <a:pt x="182" y="278"/>
                    <a:pt x="178" y="279"/>
                    <a:pt x="173" y="279"/>
                  </a:cubicBezTo>
                  <a:cubicBezTo>
                    <a:pt x="169" y="279"/>
                    <a:pt x="166" y="278"/>
                    <a:pt x="161" y="277"/>
                  </a:cubicBezTo>
                  <a:cubicBezTo>
                    <a:pt x="158" y="276"/>
                    <a:pt x="158" y="276"/>
                    <a:pt x="158" y="276"/>
                  </a:cubicBezTo>
                  <a:cubicBezTo>
                    <a:pt x="100" y="270"/>
                    <a:pt x="100" y="270"/>
                    <a:pt x="100" y="270"/>
                  </a:cubicBezTo>
                  <a:cubicBezTo>
                    <a:pt x="94" y="269"/>
                    <a:pt x="82" y="269"/>
                    <a:pt x="72" y="270"/>
                  </a:cubicBezTo>
                  <a:cubicBezTo>
                    <a:pt x="67" y="271"/>
                    <a:pt x="67" y="271"/>
                    <a:pt x="67" y="271"/>
                  </a:cubicBezTo>
                  <a:cubicBezTo>
                    <a:pt x="68" y="272"/>
                    <a:pt x="68" y="272"/>
                    <a:pt x="68" y="272"/>
                  </a:cubicBezTo>
                  <a:cubicBezTo>
                    <a:pt x="69" y="275"/>
                    <a:pt x="68" y="279"/>
                    <a:pt x="65" y="280"/>
                  </a:cubicBezTo>
                  <a:cubicBezTo>
                    <a:pt x="35" y="291"/>
                    <a:pt x="35" y="291"/>
                    <a:pt x="35" y="291"/>
                  </a:cubicBezTo>
                  <a:cubicBezTo>
                    <a:pt x="34" y="291"/>
                    <a:pt x="33" y="291"/>
                    <a:pt x="33" y="291"/>
                  </a:cubicBezTo>
                  <a:close/>
                  <a:moveTo>
                    <a:pt x="36" y="278"/>
                  </a:moveTo>
                  <a:cubicBezTo>
                    <a:pt x="55" y="271"/>
                    <a:pt x="55" y="271"/>
                    <a:pt x="55" y="271"/>
                  </a:cubicBezTo>
                  <a:cubicBezTo>
                    <a:pt x="55" y="270"/>
                    <a:pt x="55" y="270"/>
                    <a:pt x="55" y="270"/>
                  </a:cubicBezTo>
                  <a:cubicBezTo>
                    <a:pt x="54" y="269"/>
                    <a:pt x="54" y="269"/>
                    <a:pt x="54" y="269"/>
                  </a:cubicBezTo>
                  <a:cubicBezTo>
                    <a:pt x="54" y="268"/>
                    <a:pt x="54" y="268"/>
                    <a:pt x="54" y="268"/>
                  </a:cubicBezTo>
                  <a:cubicBezTo>
                    <a:pt x="35" y="216"/>
                    <a:pt x="35" y="216"/>
                    <a:pt x="35" y="216"/>
                  </a:cubicBezTo>
                  <a:cubicBezTo>
                    <a:pt x="34" y="216"/>
                    <a:pt x="34" y="216"/>
                    <a:pt x="34" y="216"/>
                  </a:cubicBezTo>
                  <a:cubicBezTo>
                    <a:pt x="34" y="216"/>
                    <a:pt x="34" y="216"/>
                    <a:pt x="34" y="216"/>
                  </a:cubicBezTo>
                  <a:cubicBezTo>
                    <a:pt x="33" y="211"/>
                    <a:pt x="33" y="211"/>
                    <a:pt x="33" y="211"/>
                  </a:cubicBezTo>
                  <a:cubicBezTo>
                    <a:pt x="13" y="218"/>
                    <a:pt x="13" y="218"/>
                    <a:pt x="13" y="218"/>
                  </a:cubicBezTo>
                  <a:lnTo>
                    <a:pt x="36" y="278"/>
                  </a:lnTo>
                  <a:close/>
                  <a:moveTo>
                    <a:pt x="172" y="267"/>
                  </a:moveTo>
                  <a:cubicBezTo>
                    <a:pt x="175" y="267"/>
                    <a:pt x="178" y="267"/>
                    <a:pt x="180" y="267"/>
                  </a:cubicBezTo>
                  <a:cubicBezTo>
                    <a:pt x="182" y="266"/>
                    <a:pt x="182" y="266"/>
                    <a:pt x="182" y="266"/>
                  </a:cubicBezTo>
                  <a:cubicBezTo>
                    <a:pt x="249" y="238"/>
                    <a:pt x="249" y="238"/>
                    <a:pt x="249" y="238"/>
                  </a:cubicBezTo>
                  <a:cubicBezTo>
                    <a:pt x="249" y="238"/>
                    <a:pt x="249" y="238"/>
                    <a:pt x="249" y="238"/>
                  </a:cubicBezTo>
                  <a:cubicBezTo>
                    <a:pt x="257" y="236"/>
                    <a:pt x="261" y="233"/>
                    <a:pt x="263" y="231"/>
                  </a:cubicBezTo>
                  <a:cubicBezTo>
                    <a:pt x="264" y="230"/>
                    <a:pt x="264" y="229"/>
                    <a:pt x="263" y="227"/>
                  </a:cubicBezTo>
                  <a:cubicBezTo>
                    <a:pt x="261" y="222"/>
                    <a:pt x="257" y="220"/>
                    <a:pt x="252" y="221"/>
                  </a:cubicBezTo>
                  <a:cubicBezTo>
                    <a:pt x="247" y="221"/>
                    <a:pt x="240" y="223"/>
                    <a:pt x="232" y="226"/>
                  </a:cubicBezTo>
                  <a:cubicBezTo>
                    <a:pt x="192" y="239"/>
                    <a:pt x="192" y="239"/>
                    <a:pt x="192" y="239"/>
                  </a:cubicBezTo>
                  <a:cubicBezTo>
                    <a:pt x="190" y="240"/>
                    <a:pt x="190" y="240"/>
                    <a:pt x="190" y="240"/>
                  </a:cubicBezTo>
                  <a:cubicBezTo>
                    <a:pt x="185" y="242"/>
                    <a:pt x="179" y="243"/>
                    <a:pt x="172" y="241"/>
                  </a:cubicBezTo>
                  <a:cubicBezTo>
                    <a:pt x="149" y="233"/>
                    <a:pt x="149" y="233"/>
                    <a:pt x="149" y="233"/>
                  </a:cubicBezTo>
                  <a:cubicBezTo>
                    <a:pt x="143" y="232"/>
                    <a:pt x="143" y="232"/>
                    <a:pt x="143" y="232"/>
                  </a:cubicBezTo>
                  <a:cubicBezTo>
                    <a:pt x="130" y="230"/>
                    <a:pt x="119" y="231"/>
                    <a:pt x="112" y="232"/>
                  </a:cubicBezTo>
                  <a:cubicBezTo>
                    <a:pt x="109" y="232"/>
                    <a:pt x="106" y="230"/>
                    <a:pt x="106" y="227"/>
                  </a:cubicBezTo>
                  <a:cubicBezTo>
                    <a:pt x="106" y="224"/>
                    <a:pt x="108" y="221"/>
                    <a:pt x="111" y="221"/>
                  </a:cubicBezTo>
                  <a:cubicBezTo>
                    <a:pt x="118" y="220"/>
                    <a:pt x="131" y="219"/>
                    <a:pt x="145" y="221"/>
                  </a:cubicBezTo>
                  <a:cubicBezTo>
                    <a:pt x="151" y="222"/>
                    <a:pt x="151" y="222"/>
                    <a:pt x="151" y="222"/>
                  </a:cubicBezTo>
                  <a:cubicBezTo>
                    <a:pt x="158" y="223"/>
                    <a:pt x="158" y="223"/>
                    <a:pt x="158" y="223"/>
                  </a:cubicBezTo>
                  <a:cubicBezTo>
                    <a:pt x="164" y="223"/>
                    <a:pt x="170" y="223"/>
                    <a:pt x="174" y="223"/>
                  </a:cubicBezTo>
                  <a:cubicBezTo>
                    <a:pt x="177" y="223"/>
                    <a:pt x="180" y="222"/>
                    <a:pt x="182" y="222"/>
                  </a:cubicBezTo>
                  <a:cubicBezTo>
                    <a:pt x="183" y="221"/>
                    <a:pt x="184" y="221"/>
                    <a:pt x="184" y="220"/>
                  </a:cubicBezTo>
                  <a:cubicBezTo>
                    <a:pt x="184" y="219"/>
                    <a:pt x="184" y="219"/>
                    <a:pt x="184" y="219"/>
                  </a:cubicBezTo>
                  <a:cubicBezTo>
                    <a:pt x="184" y="217"/>
                    <a:pt x="183" y="215"/>
                    <a:pt x="183" y="214"/>
                  </a:cubicBezTo>
                  <a:cubicBezTo>
                    <a:pt x="182" y="213"/>
                    <a:pt x="180" y="211"/>
                    <a:pt x="176" y="210"/>
                  </a:cubicBezTo>
                  <a:cubicBezTo>
                    <a:pt x="169" y="208"/>
                    <a:pt x="159" y="208"/>
                    <a:pt x="144" y="208"/>
                  </a:cubicBezTo>
                  <a:cubicBezTo>
                    <a:pt x="133" y="208"/>
                    <a:pt x="121" y="205"/>
                    <a:pt x="111" y="201"/>
                  </a:cubicBezTo>
                  <a:cubicBezTo>
                    <a:pt x="84" y="191"/>
                    <a:pt x="65" y="197"/>
                    <a:pt x="47" y="216"/>
                  </a:cubicBezTo>
                  <a:cubicBezTo>
                    <a:pt x="47" y="216"/>
                    <a:pt x="47" y="216"/>
                    <a:pt x="47" y="216"/>
                  </a:cubicBezTo>
                  <a:cubicBezTo>
                    <a:pt x="63" y="260"/>
                    <a:pt x="63" y="260"/>
                    <a:pt x="63" y="260"/>
                  </a:cubicBezTo>
                  <a:cubicBezTo>
                    <a:pt x="64" y="260"/>
                    <a:pt x="64" y="260"/>
                    <a:pt x="64" y="260"/>
                  </a:cubicBezTo>
                  <a:cubicBezTo>
                    <a:pt x="78" y="258"/>
                    <a:pt x="94" y="258"/>
                    <a:pt x="101" y="259"/>
                  </a:cubicBezTo>
                  <a:cubicBezTo>
                    <a:pt x="159" y="265"/>
                    <a:pt x="159" y="265"/>
                    <a:pt x="159" y="265"/>
                  </a:cubicBezTo>
                  <a:cubicBezTo>
                    <a:pt x="160" y="265"/>
                    <a:pt x="160" y="265"/>
                    <a:pt x="160" y="265"/>
                  </a:cubicBezTo>
                  <a:cubicBezTo>
                    <a:pt x="164" y="267"/>
                    <a:pt x="168" y="267"/>
                    <a:pt x="172" y="267"/>
                  </a:cubicBezTo>
                  <a:close/>
                  <a:moveTo>
                    <a:pt x="144" y="178"/>
                  </a:moveTo>
                  <a:cubicBezTo>
                    <a:pt x="118" y="177"/>
                    <a:pt x="94" y="166"/>
                    <a:pt x="78" y="144"/>
                  </a:cubicBezTo>
                  <a:cubicBezTo>
                    <a:pt x="51" y="106"/>
                    <a:pt x="59" y="54"/>
                    <a:pt x="96" y="27"/>
                  </a:cubicBezTo>
                  <a:cubicBezTo>
                    <a:pt x="133" y="0"/>
                    <a:pt x="186" y="8"/>
                    <a:pt x="213" y="45"/>
                  </a:cubicBezTo>
                  <a:cubicBezTo>
                    <a:pt x="240" y="82"/>
                    <a:pt x="232" y="135"/>
                    <a:pt x="195" y="162"/>
                  </a:cubicBezTo>
                  <a:cubicBezTo>
                    <a:pt x="181" y="172"/>
                    <a:pt x="165" y="177"/>
                    <a:pt x="149" y="178"/>
                  </a:cubicBezTo>
                  <a:cubicBezTo>
                    <a:pt x="147" y="178"/>
                    <a:pt x="145" y="178"/>
                    <a:pt x="144" y="178"/>
                  </a:cubicBezTo>
                  <a:close/>
                  <a:moveTo>
                    <a:pt x="144" y="166"/>
                  </a:moveTo>
                  <a:cubicBezTo>
                    <a:pt x="145" y="166"/>
                    <a:pt x="147" y="166"/>
                    <a:pt x="148" y="166"/>
                  </a:cubicBezTo>
                  <a:cubicBezTo>
                    <a:pt x="162" y="166"/>
                    <a:pt x="176" y="161"/>
                    <a:pt x="188" y="152"/>
                  </a:cubicBezTo>
                  <a:cubicBezTo>
                    <a:pt x="220" y="129"/>
                    <a:pt x="227" y="84"/>
                    <a:pt x="203" y="52"/>
                  </a:cubicBezTo>
                  <a:cubicBezTo>
                    <a:pt x="180" y="20"/>
                    <a:pt x="135" y="13"/>
                    <a:pt x="103" y="36"/>
                  </a:cubicBezTo>
                  <a:cubicBezTo>
                    <a:pt x="71" y="60"/>
                    <a:pt x="64" y="105"/>
                    <a:pt x="87" y="137"/>
                  </a:cubicBezTo>
                  <a:cubicBezTo>
                    <a:pt x="101" y="155"/>
                    <a:pt x="122" y="166"/>
                    <a:pt x="144" y="166"/>
                  </a:cubicBezTo>
                  <a:close/>
                  <a:moveTo>
                    <a:pt x="147" y="143"/>
                  </a:moveTo>
                  <a:cubicBezTo>
                    <a:pt x="143" y="143"/>
                    <a:pt x="141" y="140"/>
                    <a:pt x="141" y="137"/>
                  </a:cubicBezTo>
                  <a:cubicBezTo>
                    <a:pt x="141" y="135"/>
                    <a:pt x="141" y="135"/>
                    <a:pt x="141" y="135"/>
                  </a:cubicBezTo>
                  <a:cubicBezTo>
                    <a:pt x="133" y="133"/>
                    <a:pt x="133" y="133"/>
                    <a:pt x="133" y="133"/>
                  </a:cubicBezTo>
                  <a:cubicBezTo>
                    <a:pt x="130" y="131"/>
                    <a:pt x="126" y="130"/>
                    <a:pt x="124" y="128"/>
                  </a:cubicBezTo>
                  <a:cubicBezTo>
                    <a:pt x="121" y="126"/>
                    <a:pt x="120" y="122"/>
                    <a:pt x="122" y="119"/>
                  </a:cubicBezTo>
                  <a:cubicBezTo>
                    <a:pt x="124" y="116"/>
                    <a:pt x="127" y="116"/>
                    <a:pt x="130" y="118"/>
                  </a:cubicBezTo>
                  <a:cubicBezTo>
                    <a:pt x="137" y="121"/>
                    <a:pt x="137" y="121"/>
                    <a:pt x="137" y="121"/>
                  </a:cubicBezTo>
                  <a:cubicBezTo>
                    <a:pt x="141" y="122"/>
                    <a:pt x="141" y="122"/>
                    <a:pt x="141" y="122"/>
                  </a:cubicBezTo>
                  <a:cubicBezTo>
                    <a:pt x="141" y="99"/>
                    <a:pt x="141" y="99"/>
                    <a:pt x="141" y="99"/>
                  </a:cubicBezTo>
                  <a:cubicBezTo>
                    <a:pt x="136" y="97"/>
                    <a:pt x="136" y="97"/>
                    <a:pt x="136" y="97"/>
                  </a:cubicBezTo>
                  <a:cubicBezTo>
                    <a:pt x="134" y="96"/>
                    <a:pt x="132" y="95"/>
                    <a:pt x="131" y="94"/>
                  </a:cubicBezTo>
                  <a:cubicBezTo>
                    <a:pt x="125" y="90"/>
                    <a:pt x="122" y="84"/>
                    <a:pt x="122" y="76"/>
                  </a:cubicBezTo>
                  <a:cubicBezTo>
                    <a:pt x="122" y="65"/>
                    <a:pt x="130" y="58"/>
                    <a:pt x="140" y="56"/>
                  </a:cubicBezTo>
                  <a:cubicBezTo>
                    <a:pt x="141" y="55"/>
                    <a:pt x="141" y="55"/>
                    <a:pt x="141" y="55"/>
                  </a:cubicBezTo>
                  <a:cubicBezTo>
                    <a:pt x="141" y="52"/>
                    <a:pt x="141" y="52"/>
                    <a:pt x="141" y="52"/>
                  </a:cubicBezTo>
                  <a:cubicBezTo>
                    <a:pt x="141" y="48"/>
                    <a:pt x="143" y="46"/>
                    <a:pt x="147" y="46"/>
                  </a:cubicBezTo>
                  <a:cubicBezTo>
                    <a:pt x="150" y="46"/>
                    <a:pt x="152" y="48"/>
                    <a:pt x="152" y="51"/>
                  </a:cubicBezTo>
                  <a:cubicBezTo>
                    <a:pt x="152" y="55"/>
                    <a:pt x="152" y="55"/>
                    <a:pt x="152" y="55"/>
                  </a:cubicBezTo>
                  <a:cubicBezTo>
                    <a:pt x="160" y="57"/>
                    <a:pt x="160" y="57"/>
                    <a:pt x="160" y="57"/>
                  </a:cubicBezTo>
                  <a:cubicBezTo>
                    <a:pt x="163" y="59"/>
                    <a:pt x="167" y="61"/>
                    <a:pt x="169" y="63"/>
                  </a:cubicBezTo>
                  <a:cubicBezTo>
                    <a:pt x="172" y="65"/>
                    <a:pt x="172" y="69"/>
                    <a:pt x="170" y="72"/>
                  </a:cubicBezTo>
                  <a:cubicBezTo>
                    <a:pt x="168" y="75"/>
                    <a:pt x="164" y="75"/>
                    <a:pt x="161" y="73"/>
                  </a:cubicBezTo>
                  <a:cubicBezTo>
                    <a:pt x="156" y="69"/>
                    <a:pt x="156" y="69"/>
                    <a:pt x="156" y="69"/>
                  </a:cubicBezTo>
                  <a:cubicBezTo>
                    <a:pt x="152" y="68"/>
                    <a:pt x="152" y="68"/>
                    <a:pt x="152" y="68"/>
                  </a:cubicBezTo>
                  <a:cubicBezTo>
                    <a:pt x="153" y="90"/>
                    <a:pt x="153" y="90"/>
                    <a:pt x="153" y="90"/>
                  </a:cubicBezTo>
                  <a:cubicBezTo>
                    <a:pt x="159" y="92"/>
                    <a:pt x="159" y="92"/>
                    <a:pt x="159" y="92"/>
                  </a:cubicBezTo>
                  <a:cubicBezTo>
                    <a:pt x="161" y="93"/>
                    <a:pt x="163" y="94"/>
                    <a:pt x="165" y="96"/>
                  </a:cubicBezTo>
                  <a:cubicBezTo>
                    <a:pt x="170" y="99"/>
                    <a:pt x="174" y="104"/>
                    <a:pt x="174" y="112"/>
                  </a:cubicBezTo>
                  <a:cubicBezTo>
                    <a:pt x="174" y="125"/>
                    <a:pt x="165" y="132"/>
                    <a:pt x="155" y="135"/>
                  </a:cubicBezTo>
                  <a:cubicBezTo>
                    <a:pt x="152" y="135"/>
                    <a:pt x="152" y="135"/>
                    <a:pt x="152" y="135"/>
                  </a:cubicBezTo>
                  <a:cubicBezTo>
                    <a:pt x="152" y="137"/>
                    <a:pt x="152" y="137"/>
                    <a:pt x="152" y="137"/>
                  </a:cubicBezTo>
                  <a:cubicBezTo>
                    <a:pt x="152" y="140"/>
                    <a:pt x="150" y="143"/>
                    <a:pt x="147" y="143"/>
                  </a:cubicBezTo>
                  <a:close/>
                  <a:moveTo>
                    <a:pt x="152" y="122"/>
                  </a:moveTo>
                  <a:cubicBezTo>
                    <a:pt x="156" y="121"/>
                    <a:pt x="156" y="121"/>
                    <a:pt x="156" y="121"/>
                  </a:cubicBezTo>
                  <a:cubicBezTo>
                    <a:pt x="160" y="119"/>
                    <a:pt x="162" y="116"/>
                    <a:pt x="162" y="112"/>
                  </a:cubicBezTo>
                  <a:cubicBezTo>
                    <a:pt x="162" y="109"/>
                    <a:pt x="161" y="108"/>
                    <a:pt x="158" y="106"/>
                  </a:cubicBezTo>
                  <a:cubicBezTo>
                    <a:pt x="154" y="104"/>
                    <a:pt x="154" y="104"/>
                    <a:pt x="154" y="104"/>
                  </a:cubicBezTo>
                  <a:cubicBezTo>
                    <a:pt x="152" y="104"/>
                    <a:pt x="152" y="104"/>
                    <a:pt x="152" y="104"/>
                  </a:cubicBezTo>
                  <a:lnTo>
                    <a:pt x="152" y="122"/>
                  </a:lnTo>
                  <a:close/>
                  <a:moveTo>
                    <a:pt x="141" y="85"/>
                  </a:moveTo>
                  <a:cubicBezTo>
                    <a:pt x="141" y="68"/>
                    <a:pt x="141" y="68"/>
                    <a:pt x="141" y="68"/>
                  </a:cubicBezTo>
                  <a:cubicBezTo>
                    <a:pt x="139" y="69"/>
                    <a:pt x="139" y="69"/>
                    <a:pt x="139" y="69"/>
                  </a:cubicBezTo>
                  <a:cubicBezTo>
                    <a:pt x="136" y="72"/>
                    <a:pt x="136" y="72"/>
                    <a:pt x="136" y="72"/>
                  </a:cubicBezTo>
                  <a:cubicBezTo>
                    <a:pt x="135" y="73"/>
                    <a:pt x="134" y="75"/>
                    <a:pt x="134" y="76"/>
                  </a:cubicBezTo>
                  <a:cubicBezTo>
                    <a:pt x="134" y="78"/>
                    <a:pt x="135" y="79"/>
                    <a:pt x="135" y="81"/>
                  </a:cubicBezTo>
                  <a:cubicBezTo>
                    <a:pt x="138" y="84"/>
                    <a:pt x="138" y="84"/>
                    <a:pt x="138" y="84"/>
                  </a:cubicBezTo>
                  <a:lnTo>
                    <a:pt x="141" y="85"/>
                  </a:lnTo>
                  <a:close/>
                  <a:moveTo>
                    <a:pt x="93" y="83"/>
                  </a:moveTo>
                  <a:cubicBezTo>
                    <a:pt x="90" y="83"/>
                    <a:pt x="87" y="81"/>
                    <a:pt x="87" y="77"/>
                  </a:cubicBezTo>
                  <a:cubicBezTo>
                    <a:pt x="88" y="55"/>
                    <a:pt x="110" y="33"/>
                    <a:pt x="131" y="35"/>
                  </a:cubicBezTo>
                  <a:cubicBezTo>
                    <a:pt x="135" y="35"/>
                    <a:pt x="137" y="38"/>
                    <a:pt x="137" y="41"/>
                  </a:cubicBezTo>
                  <a:cubicBezTo>
                    <a:pt x="137" y="44"/>
                    <a:pt x="134" y="47"/>
                    <a:pt x="131" y="47"/>
                  </a:cubicBezTo>
                  <a:cubicBezTo>
                    <a:pt x="117" y="46"/>
                    <a:pt x="99" y="62"/>
                    <a:pt x="99" y="78"/>
                  </a:cubicBezTo>
                  <a:cubicBezTo>
                    <a:pt x="99" y="81"/>
                    <a:pt x="97" y="83"/>
                    <a:pt x="93" y="83"/>
                  </a:cubicBezTo>
                  <a:close/>
                </a:path>
              </a:pathLst>
            </a:custGeom>
            <a:solidFill>
              <a:schemeClr val="accent1"/>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6" name="Google Shape;246;p33"/>
            <p:cNvSpPr/>
            <p:nvPr/>
          </p:nvSpPr>
          <p:spPr>
            <a:xfrm>
              <a:off x="4435693" y="7640222"/>
              <a:ext cx="436686" cy="710196"/>
            </a:xfrm>
            <a:custGeom>
              <a:avLst/>
              <a:gdLst/>
              <a:ahLst/>
              <a:cxnLst/>
              <a:rect l="l" t="t" r="r" b="b"/>
              <a:pathLst>
                <a:path w="216" h="352" extrusionOk="0">
                  <a:moveTo>
                    <a:pt x="114" y="352"/>
                  </a:moveTo>
                  <a:cubicBezTo>
                    <a:pt x="113" y="352"/>
                    <a:pt x="113" y="352"/>
                    <a:pt x="112" y="352"/>
                  </a:cubicBezTo>
                  <a:cubicBezTo>
                    <a:pt x="111" y="351"/>
                    <a:pt x="110" y="351"/>
                    <a:pt x="109" y="351"/>
                  </a:cubicBezTo>
                  <a:cubicBezTo>
                    <a:pt x="108" y="350"/>
                    <a:pt x="106" y="349"/>
                    <a:pt x="103" y="348"/>
                  </a:cubicBezTo>
                  <a:cubicBezTo>
                    <a:pt x="99" y="347"/>
                    <a:pt x="97" y="343"/>
                    <a:pt x="98" y="340"/>
                  </a:cubicBezTo>
                  <a:cubicBezTo>
                    <a:pt x="99" y="336"/>
                    <a:pt x="103" y="334"/>
                    <a:pt x="106" y="335"/>
                  </a:cubicBezTo>
                  <a:cubicBezTo>
                    <a:pt x="110" y="336"/>
                    <a:pt x="114" y="337"/>
                    <a:pt x="117" y="339"/>
                  </a:cubicBezTo>
                  <a:cubicBezTo>
                    <a:pt x="120" y="341"/>
                    <a:pt x="121" y="346"/>
                    <a:pt x="119" y="349"/>
                  </a:cubicBezTo>
                  <a:cubicBezTo>
                    <a:pt x="118" y="350"/>
                    <a:pt x="116" y="352"/>
                    <a:pt x="114" y="352"/>
                  </a:cubicBezTo>
                  <a:close/>
                  <a:moveTo>
                    <a:pt x="57" y="346"/>
                  </a:moveTo>
                  <a:cubicBezTo>
                    <a:pt x="54" y="346"/>
                    <a:pt x="52" y="346"/>
                    <a:pt x="50" y="346"/>
                  </a:cubicBezTo>
                  <a:cubicBezTo>
                    <a:pt x="46" y="346"/>
                    <a:pt x="43" y="343"/>
                    <a:pt x="43" y="339"/>
                  </a:cubicBezTo>
                  <a:cubicBezTo>
                    <a:pt x="43" y="335"/>
                    <a:pt x="46" y="332"/>
                    <a:pt x="50" y="332"/>
                  </a:cubicBezTo>
                  <a:cubicBezTo>
                    <a:pt x="59" y="332"/>
                    <a:pt x="68" y="332"/>
                    <a:pt x="77" y="332"/>
                  </a:cubicBezTo>
                  <a:cubicBezTo>
                    <a:pt x="81" y="332"/>
                    <a:pt x="84" y="335"/>
                    <a:pt x="84" y="339"/>
                  </a:cubicBezTo>
                  <a:cubicBezTo>
                    <a:pt x="84" y="343"/>
                    <a:pt x="81" y="346"/>
                    <a:pt x="77" y="346"/>
                  </a:cubicBezTo>
                  <a:cubicBezTo>
                    <a:pt x="73" y="346"/>
                    <a:pt x="68" y="346"/>
                    <a:pt x="64" y="346"/>
                  </a:cubicBezTo>
                  <a:cubicBezTo>
                    <a:pt x="61" y="346"/>
                    <a:pt x="59" y="346"/>
                    <a:pt x="57" y="346"/>
                  </a:cubicBezTo>
                  <a:close/>
                  <a:moveTo>
                    <a:pt x="22" y="343"/>
                  </a:moveTo>
                  <a:cubicBezTo>
                    <a:pt x="21" y="343"/>
                    <a:pt x="21" y="342"/>
                    <a:pt x="21" y="342"/>
                  </a:cubicBezTo>
                  <a:cubicBezTo>
                    <a:pt x="9" y="339"/>
                    <a:pt x="0" y="331"/>
                    <a:pt x="0" y="317"/>
                  </a:cubicBezTo>
                  <a:cubicBezTo>
                    <a:pt x="0" y="317"/>
                    <a:pt x="0" y="316"/>
                    <a:pt x="0" y="316"/>
                  </a:cubicBezTo>
                  <a:cubicBezTo>
                    <a:pt x="1" y="312"/>
                    <a:pt x="4" y="309"/>
                    <a:pt x="8" y="309"/>
                  </a:cubicBezTo>
                  <a:cubicBezTo>
                    <a:pt x="12" y="309"/>
                    <a:pt x="14" y="313"/>
                    <a:pt x="14" y="316"/>
                  </a:cubicBezTo>
                  <a:cubicBezTo>
                    <a:pt x="14" y="317"/>
                    <a:pt x="14" y="317"/>
                    <a:pt x="14" y="318"/>
                  </a:cubicBezTo>
                  <a:cubicBezTo>
                    <a:pt x="14" y="323"/>
                    <a:pt x="17" y="327"/>
                    <a:pt x="25" y="329"/>
                  </a:cubicBezTo>
                  <a:cubicBezTo>
                    <a:pt x="28" y="330"/>
                    <a:pt x="30" y="334"/>
                    <a:pt x="29" y="338"/>
                  </a:cubicBezTo>
                  <a:cubicBezTo>
                    <a:pt x="28" y="340"/>
                    <a:pt x="26" y="342"/>
                    <a:pt x="23" y="343"/>
                  </a:cubicBezTo>
                  <a:cubicBezTo>
                    <a:pt x="23" y="343"/>
                    <a:pt x="22" y="343"/>
                    <a:pt x="22" y="343"/>
                  </a:cubicBezTo>
                  <a:close/>
                  <a:moveTo>
                    <a:pt x="140" y="310"/>
                  </a:moveTo>
                  <a:cubicBezTo>
                    <a:pt x="138" y="310"/>
                    <a:pt x="135" y="310"/>
                    <a:pt x="133" y="310"/>
                  </a:cubicBezTo>
                  <a:cubicBezTo>
                    <a:pt x="129" y="309"/>
                    <a:pt x="126" y="306"/>
                    <a:pt x="126" y="302"/>
                  </a:cubicBezTo>
                  <a:cubicBezTo>
                    <a:pt x="126" y="299"/>
                    <a:pt x="130" y="296"/>
                    <a:pt x="133" y="296"/>
                  </a:cubicBezTo>
                  <a:cubicBezTo>
                    <a:pt x="143" y="296"/>
                    <a:pt x="152" y="296"/>
                    <a:pt x="159" y="294"/>
                  </a:cubicBezTo>
                  <a:cubicBezTo>
                    <a:pt x="163" y="294"/>
                    <a:pt x="166" y="296"/>
                    <a:pt x="167" y="300"/>
                  </a:cubicBezTo>
                  <a:cubicBezTo>
                    <a:pt x="168" y="303"/>
                    <a:pt x="166" y="307"/>
                    <a:pt x="162" y="308"/>
                  </a:cubicBezTo>
                  <a:cubicBezTo>
                    <a:pt x="155" y="309"/>
                    <a:pt x="148" y="310"/>
                    <a:pt x="140" y="310"/>
                  </a:cubicBezTo>
                  <a:close/>
                  <a:moveTo>
                    <a:pt x="106" y="307"/>
                  </a:moveTo>
                  <a:cubicBezTo>
                    <a:pt x="106" y="307"/>
                    <a:pt x="105" y="307"/>
                    <a:pt x="105" y="307"/>
                  </a:cubicBezTo>
                  <a:cubicBezTo>
                    <a:pt x="96" y="306"/>
                    <a:pt x="86" y="305"/>
                    <a:pt x="78" y="304"/>
                  </a:cubicBezTo>
                  <a:cubicBezTo>
                    <a:pt x="74" y="303"/>
                    <a:pt x="71" y="300"/>
                    <a:pt x="72" y="296"/>
                  </a:cubicBezTo>
                  <a:cubicBezTo>
                    <a:pt x="72" y="292"/>
                    <a:pt x="76" y="289"/>
                    <a:pt x="79" y="290"/>
                  </a:cubicBezTo>
                  <a:cubicBezTo>
                    <a:pt x="89" y="291"/>
                    <a:pt x="97" y="292"/>
                    <a:pt x="107" y="293"/>
                  </a:cubicBezTo>
                  <a:cubicBezTo>
                    <a:pt x="110" y="294"/>
                    <a:pt x="113" y="297"/>
                    <a:pt x="113" y="301"/>
                  </a:cubicBezTo>
                  <a:cubicBezTo>
                    <a:pt x="112" y="304"/>
                    <a:pt x="110" y="307"/>
                    <a:pt x="106" y="307"/>
                  </a:cubicBezTo>
                  <a:close/>
                  <a:moveTo>
                    <a:pt x="25" y="303"/>
                  </a:moveTo>
                  <a:cubicBezTo>
                    <a:pt x="24" y="303"/>
                    <a:pt x="24" y="303"/>
                    <a:pt x="23" y="303"/>
                  </a:cubicBezTo>
                  <a:cubicBezTo>
                    <a:pt x="21" y="303"/>
                    <a:pt x="18" y="301"/>
                    <a:pt x="17" y="299"/>
                  </a:cubicBezTo>
                  <a:cubicBezTo>
                    <a:pt x="16" y="295"/>
                    <a:pt x="18" y="291"/>
                    <a:pt x="22" y="290"/>
                  </a:cubicBezTo>
                  <a:cubicBezTo>
                    <a:pt x="30" y="287"/>
                    <a:pt x="41" y="287"/>
                    <a:pt x="51" y="287"/>
                  </a:cubicBezTo>
                  <a:cubicBezTo>
                    <a:pt x="55" y="288"/>
                    <a:pt x="58" y="291"/>
                    <a:pt x="58" y="295"/>
                  </a:cubicBezTo>
                  <a:cubicBezTo>
                    <a:pt x="58" y="298"/>
                    <a:pt x="55" y="301"/>
                    <a:pt x="51" y="301"/>
                  </a:cubicBezTo>
                  <a:cubicBezTo>
                    <a:pt x="41" y="301"/>
                    <a:pt x="32" y="301"/>
                    <a:pt x="26" y="303"/>
                  </a:cubicBezTo>
                  <a:cubicBezTo>
                    <a:pt x="25" y="303"/>
                    <a:pt x="25" y="303"/>
                    <a:pt x="25" y="303"/>
                  </a:cubicBezTo>
                  <a:close/>
                  <a:moveTo>
                    <a:pt x="182" y="292"/>
                  </a:moveTo>
                  <a:cubicBezTo>
                    <a:pt x="181" y="292"/>
                    <a:pt x="180" y="292"/>
                    <a:pt x="179" y="292"/>
                  </a:cubicBezTo>
                  <a:cubicBezTo>
                    <a:pt x="176" y="291"/>
                    <a:pt x="174" y="287"/>
                    <a:pt x="175" y="283"/>
                  </a:cubicBezTo>
                  <a:cubicBezTo>
                    <a:pt x="176" y="282"/>
                    <a:pt x="176" y="281"/>
                    <a:pt x="176" y="279"/>
                  </a:cubicBezTo>
                  <a:cubicBezTo>
                    <a:pt x="177" y="276"/>
                    <a:pt x="175" y="272"/>
                    <a:pt x="169" y="268"/>
                  </a:cubicBezTo>
                  <a:cubicBezTo>
                    <a:pt x="166" y="266"/>
                    <a:pt x="165" y="261"/>
                    <a:pt x="167" y="258"/>
                  </a:cubicBezTo>
                  <a:cubicBezTo>
                    <a:pt x="169" y="255"/>
                    <a:pt x="174" y="254"/>
                    <a:pt x="177" y="256"/>
                  </a:cubicBezTo>
                  <a:cubicBezTo>
                    <a:pt x="184" y="262"/>
                    <a:pt x="191" y="270"/>
                    <a:pt x="190" y="281"/>
                  </a:cubicBezTo>
                  <a:cubicBezTo>
                    <a:pt x="189" y="284"/>
                    <a:pt x="189" y="286"/>
                    <a:pt x="188" y="288"/>
                  </a:cubicBezTo>
                  <a:cubicBezTo>
                    <a:pt x="187" y="291"/>
                    <a:pt x="184" y="292"/>
                    <a:pt x="182" y="292"/>
                  </a:cubicBezTo>
                  <a:close/>
                  <a:moveTo>
                    <a:pt x="147" y="258"/>
                  </a:moveTo>
                  <a:cubicBezTo>
                    <a:pt x="147" y="258"/>
                    <a:pt x="146" y="258"/>
                    <a:pt x="146" y="257"/>
                  </a:cubicBezTo>
                  <a:cubicBezTo>
                    <a:pt x="135" y="254"/>
                    <a:pt x="124" y="252"/>
                    <a:pt x="120" y="251"/>
                  </a:cubicBezTo>
                  <a:cubicBezTo>
                    <a:pt x="119" y="251"/>
                    <a:pt x="119" y="251"/>
                    <a:pt x="119" y="251"/>
                  </a:cubicBezTo>
                  <a:cubicBezTo>
                    <a:pt x="118" y="251"/>
                    <a:pt x="118" y="251"/>
                    <a:pt x="118" y="251"/>
                  </a:cubicBezTo>
                  <a:cubicBezTo>
                    <a:pt x="117" y="251"/>
                    <a:pt x="115" y="251"/>
                    <a:pt x="114" y="250"/>
                  </a:cubicBezTo>
                  <a:cubicBezTo>
                    <a:pt x="67" y="210"/>
                    <a:pt x="24" y="177"/>
                    <a:pt x="24" y="100"/>
                  </a:cubicBezTo>
                  <a:cubicBezTo>
                    <a:pt x="24" y="38"/>
                    <a:pt x="58" y="0"/>
                    <a:pt x="119" y="0"/>
                  </a:cubicBezTo>
                  <a:cubicBezTo>
                    <a:pt x="182" y="0"/>
                    <a:pt x="216" y="38"/>
                    <a:pt x="216" y="100"/>
                  </a:cubicBezTo>
                  <a:cubicBezTo>
                    <a:pt x="216" y="167"/>
                    <a:pt x="176" y="204"/>
                    <a:pt x="139" y="236"/>
                  </a:cubicBezTo>
                  <a:cubicBezTo>
                    <a:pt x="134" y="240"/>
                    <a:pt x="134" y="240"/>
                    <a:pt x="134" y="240"/>
                  </a:cubicBezTo>
                  <a:cubicBezTo>
                    <a:pt x="141" y="242"/>
                    <a:pt x="141" y="242"/>
                    <a:pt x="141" y="242"/>
                  </a:cubicBezTo>
                  <a:cubicBezTo>
                    <a:pt x="144" y="243"/>
                    <a:pt x="147" y="243"/>
                    <a:pt x="150" y="244"/>
                  </a:cubicBezTo>
                  <a:cubicBezTo>
                    <a:pt x="154" y="245"/>
                    <a:pt x="156" y="249"/>
                    <a:pt x="154" y="253"/>
                  </a:cubicBezTo>
                  <a:cubicBezTo>
                    <a:pt x="154" y="256"/>
                    <a:pt x="151" y="257"/>
                    <a:pt x="149" y="258"/>
                  </a:cubicBezTo>
                  <a:cubicBezTo>
                    <a:pt x="148" y="258"/>
                    <a:pt x="148" y="258"/>
                    <a:pt x="147" y="258"/>
                  </a:cubicBezTo>
                  <a:close/>
                  <a:moveTo>
                    <a:pt x="118" y="235"/>
                  </a:moveTo>
                  <a:cubicBezTo>
                    <a:pt x="130" y="226"/>
                    <a:pt x="130" y="226"/>
                    <a:pt x="130" y="226"/>
                  </a:cubicBezTo>
                  <a:cubicBezTo>
                    <a:pt x="167" y="194"/>
                    <a:pt x="202" y="161"/>
                    <a:pt x="202" y="100"/>
                  </a:cubicBezTo>
                  <a:cubicBezTo>
                    <a:pt x="202" y="45"/>
                    <a:pt x="174" y="14"/>
                    <a:pt x="119" y="14"/>
                  </a:cubicBezTo>
                  <a:cubicBezTo>
                    <a:pt x="66" y="14"/>
                    <a:pt x="38" y="45"/>
                    <a:pt x="38" y="100"/>
                  </a:cubicBezTo>
                  <a:cubicBezTo>
                    <a:pt x="38" y="161"/>
                    <a:pt x="67" y="191"/>
                    <a:pt x="105" y="225"/>
                  </a:cubicBezTo>
                  <a:lnTo>
                    <a:pt x="118" y="235"/>
                  </a:lnTo>
                  <a:close/>
                  <a:moveTo>
                    <a:pt x="119" y="161"/>
                  </a:moveTo>
                  <a:cubicBezTo>
                    <a:pt x="82" y="161"/>
                    <a:pt x="52" y="131"/>
                    <a:pt x="52" y="94"/>
                  </a:cubicBezTo>
                  <a:cubicBezTo>
                    <a:pt x="52" y="57"/>
                    <a:pt x="82" y="27"/>
                    <a:pt x="119" y="27"/>
                  </a:cubicBezTo>
                  <a:cubicBezTo>
                    <a:pt x="156" y="27"/>
                    <a:pt x="186" y="57"/>
                    <a:pt x="186" y="94"/>
                  </a:cubicBezTo>
                  <a:cubicBezTo>
                    <a:pt x="186" y="131"/>
                    <a:pt x="156" y="161"/>
                    <a:pt x="119" y="161"/>
                  </a:cubicBezTo>
                  <a:close/>
                  <a:moveTo>
                    <a:pt x="119" y="147"/>
                  </a:moveTo>
                  <a:cubicBezTo>
                    <a:pt x="149" y="147"/>
                    <a:pt x="172" y="123"/>
                    <a:pt x="172" y="94"/>
                  </a:cubicBezTo>
                  <a:cubicBezTo>
                    <a:pt x="172" y="65"/>
                    <a:pt x="149" y="41"/>
                    <a:pt x="119" y="41"/>
                  </a:cubicBezTo>
                  <a:cubicBezTo>
                    <a:pt x="90" y="41"/>
                    <a:pt x="66" y="65"/>
                    <a:pt x="66" y="94"/>
                  </a:cubicBezTo>
                  <a:cubicBezTo>
                    <a:pt x="66" y="123"/>
                    <a:pt x="90" y="147"/>
                    <a:pt x="119" y="147"/>
                  </a:cubicBezTo>
                  <a:close/>
                  <a:moveTo>
                    <a:pt x="118" y="125"/>
                  </a:moveTo>
                  <a:cubicBezTo>
                    <a:pt x="114" y="125"/>
                    <a:pt x="111" y="122"/>
                    <a:pt x="111" y="118"/>
                  </a:cubicBezTo>
                  <a:cubicBezTo>
                    <a:pt x="111" y="99"/>
                    <a:pt x="111" y="99"/>
                    <a:pt x="111" y="99"/>
                  </a:cubicBezTo>
                  <a:cubicBezTo>
                    <a:pt x="92" y="99"/>
                    <a:pt x="92" y="99"/>
                    <a:pt x="92" y="99"/>
                  </a:cubicBezTo>
                  <a:cubicBezTo>
                    <a:pt x="88" y="99"/>
                    <a:pt x="86" y="96"/>
                    <a:pt x="86" y="92"/>
                  </a:cubicBezTo>
                  <a:cubicBezTo>
                    <a:pt x="86" y="89"/>
                    <a:pt x="88" y="86"/>
                    <a:pt x="92" y="86"/>
                  </a:cubicBezTo>
                  <a:cubicBezTo>
                    <a:pt x="111" y="86"/>
                    <a:pt x="111" y="86"/>
                    <a:pt x="111" y="86"/>
                  </a:cubicBezTo>
                  <a:cubicBezTo>
                    <a:pt x="111" y="66"/>
                    <a:pt x="111" y="66"/>
                    <a:pt x="111" y="66"/>
                  </a:cubicBezTo>
                  <a:cubicBezTo>
                    <a:pt x="111" y="63"/>
                    <a:pt x="114" y="60"/>
                    <a:pt x="118" y="60"/>
                  </a:cubicBezTo>
                  <a:cubicBezTo>
                    <a:pt x="121" y="60"/>
                    <a:pt x="124" y="63"/>
                    <a:pt x="124" y="66"/>
                  </a:cubicBezTo>
                  <a:cubicBezTo>
                    <a:pt x="124" y="86"/>
                    <a:pt x="124" y="86"/>
                    <a:pt x="124" y="86"/>
                  </a:cubicBezTo>
                  <a:cubicBezTo>
                    <a:pt x="144" y="86"/>
                    <a:pt x="144" y="86"/>
                    <a:pt x="144" y="86"/>
                  </a:cubicBezTo>
                  <a:cubicBezTo>
                    <a:pt x="147" y="86"/>
                    <a:pt x="150" y="89"/>
                    <a:pt x="150" y="92"/>
                  </a:cubicBezTo>
                  <a:cubicBezTo>
                    <a:pt x="150" y="96"/>
                    <a:pt x="147" y="99"/>
                    <a:pt x="144" y="99"/>
                  </a:cubicBezTo>
                  <a:cubicBezTo>
                    <a:pt x="124" y="99"/>
                    <a:pt x="124" y="99"/>
                    <a:pt x="124" y="99"/>
                  </a:cubicBezTo>
                  <a:cubicBezTo>
                    <a:pt x="124" y="118"/>
                    <a:pt x="124" y="118"/>
                    <a:pt x="124" y="118"/>
                  </a:cubicBezTo>
                  <a:cubicBezTo>
                    <a:pt x="124" y="122"/>
                    <a:pt x="121" y="125"/>
                    <a:pt x="118" y="125"/>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7" name="Google Shape;247;p33"/>
            <p:cNvSpPr/>
            <p:nvPr/>
          </p:nvSpPr>
          <p:spPr>
            <a:xfrm>
              <a:off x="6190101" y="8518737"/>
              <a:ext cx="715524" cy="550526"/>
            </a:xfrm>
            <a:custGeom>
              <a:avLst/>
              <a:gdLst/>
              <a:ahLst/>
              <a:cxnLst/>
              <a:rect l="l" t="t" r="r" b="b"/>
              <a:pathLst>
                <a:path w="385" h="297" extrusionOk="0">
                  <a:moveTo>
                    <a:pt x="185" y="297"/>
                  </a:moveTo>
                  <a:cubicBezTo>
                    <a:pt x="179" y="297"/>
                    <a:pt x="173" y="293"/>
                    <a:pt x="173" y="286"/>
                  </a:cubicBezTo>
                  <a:cubicBezTo>
                    <a:pt x="173" y="221"/>
                    <a:pt x="173" y="221"/>
                    <a:pt x="173" y="221"/>
                  </a:cubicBezTo>
                  <a:cubicBezTo>
                    <a:pt x="173" y="211"/>
                    <a:pt x="173" y="211"/>
                    <a:pt x="173" y="211"/>
                  </a:cubicBezTo>
                  <a:cubicBezTo>
                    <a:pt x="170" y="225"/>
                    <a:pt x="170" y="225"/>
                    <a:pt x="170" y="225"/>
                  </a:cubicBezTo>
                  <a:cubicBezTo>
                    <a:pt x="169" y="228"/>
                    <a:pt x="169" y="228"/>
                    <a:pt x="169" y="228"/>
                  </a:cubicBezTo>
                  <a:cubicBezTo>
                    <a:pt x="167" y="235"/>
                    <a:pt x="162" y="238"/>
                    <a:pt x="157" y="237"/>
                  </a:cubicBezTo>
                  <a:cubicBezTo>
                    <a:pt x="151" y="237"/>
                    <a:pt x="145" y="232"/>
                    <a:pt x="148" y="224"/>
                  </a:cubicBezTo>
                  <a:cubicBezTo>
                    <a:pt x="149" y="220"/>
                    <a:pt x="149" y="220"/>
                    <a:pt x="149" y="220"/>
                  </a:cubicBezTo>
                  <a:cubicBezTo>
                    <a:pt x="160" y="177"/>
                    <a:pt x="160" y="177"/>
                    <a:pt x="160" y="177"/>
                  </a:cubicBezTo>
                  <a:cubicBezTo>
                    <a:pt x="161" y="173"/>
                    <a:pt x="163" y="167"/>
                    <a:pt x="169" y="165"/>
                  </a:cubicBezTo>
                  <a:cubicBezTo>
                    <a:pt x="182" y="161"/>
                    <a:pt x="182" y="161"/>
                    <a:pt x="182" y="161"/>
                  </a:cubicBezTo>
                  <a:cubicBezTo>
                    <a:pt x="184" y="161"/>
                    <a:pt x="187" y="162"/>
                    <a:pt x="188" y="164"/>
                  </a:cubicBezTo>
                  <a:cubicBezTo>
                    <a:pt x="192" y="170"/>
                    <a:pt x="199" y="170"/>
                    <a:pt x="202" y="164"/>
                  </a:cubicBezTo>
                  <a:cubicBezTo>
                    <a:pt x="204" y="162"/>
                    <a:pt x="206" y="161"/>
                    <a:pt x="209" y="162"/>
                  </a:cubicBezTo>
                  <a:cubicBezTo>
                    <a:pt x="221" y="165"/>
                    <a:pt x="221" y="165"/>
                    <a:pt x="221" y="165"/>
                  </a:cubicBezTo>
                  <a:cubicBezTo>
                    <a:pt x="227" y="167"/>
                    <a:pt x="229" y="173"/>
                    <a:pt x="230" y="177"/>
                  </a:cubicBezTo>
                  <a:cubicBezTo>
                    <a:pt x="242" y="220"/>
                    <a:pt x="242" y="220"/>
                    <a:pt x="242" y="220"/>
                  </a:cubicBezTo>
                  <a:cubicBezTo>
                    <a:pt x="242" y="222"/>
                    <a:pt x="242" y="222"/>
                    <a:pt x="242" y="222"/>
                  </a:cubicBezTo>
                  <a:cubicBezTo>
                    <a:pt x="243" y="229"/>
                    <a:pt x="240" y="234"/>
                    <a:pt x="234" y="235"/>
                  </a:cubicBezTo>
                  <a:cubicBezTo>
                    <a:pt x="228" y="237"/>
                    <a:pt x="223" y="233"/>
                    <a:pt x="221" y="227"/>
                  </a:cubicBezTo>
                  <a:cubicBezTo>
                    <a:pt x="221" y="225"/>
                    <a:pt x="221" y="225"/>
                    <a:pt x="221" y="225"/>
                  </a:cubicBezTo>
                  <a:cubicBezTo>
                    <a:pt x="217" y="211"/>
                    <a:pt x="217" y="211"/>
                    <a:pt x="217" y="211"/>
                  </a:cubicBezTo>
                  <a:cubicBezTo>
                    <a:pt x="217" y="286"/>
                    <a:pt x="217" y="286"/>
                    <a:pt x="217" y="286"/>
                  </a:cubicBezTo>
                  <a:cubicBezTo>
                    <a:pt x="217" y="293"/>
                    <a:pt x="211" y="297"/>
                    <a:pt x="205" y="297"/>
                  </a:cubicBezTo>
                  <a:cubicBezTo>
                    <a:pt x="203" y="297"/>
                    <a:pt x="200" y="296"/>
                    <a:pt x="198" y="294"/>
                  </a:cubicBezTo>
                  <a:cubicBezTo>
                    <a:pt x="195" y="291"/>
                    <a:pt x="195" y="291"/>
                    <a:pt x="195" y="291"/>
                  </a:cubicBezTo>
                  <a:cubicBezTo>
                    <a:pt x="193" y="294"/>
                    <a:pt x="193" y="294"/>
                    <a:pt x="193" y="294"/>
                  </a:cubicBezTo>
                  <a:cubicBezTo>
                    <a:pt x="190" y="296"/>
                    <a:pt x="187" y="297"/>
                    <a:pt x="185" y="297"/>
                  </a:cubicBezTo>
                  <a:close/>
                  <a:moveTo>
                    <a:pt x="61" y="295"/>
                  </a:moveTo>
                  <a:cubicBezTo>
                    <a:pt x="53" y="295"/>
                    <a:pt x="45" y="290"/>
                    <a:pt x="45" y="280"/>
                  </a:cubicBezTo>
                  <a:cubicBezTo>
                    <a:pt x="45" y="126"/>
                    <a:pt x="45" y="126"/>
                    <a:pt x="45" y="126"/>
                  </a:cubicBezTo>
                  <a:cubicBezTo>
                    <a:pt x="32" y="177"/>
                    <a:pt x="32" y="177"/>
                    <a:pt x="32" y="177"/>
                  </a:cubicBezTo>
                  <a:cubicBezTo>
                    <a:pt x="31" y="184"/>
                    <a:pt x="31" y="184"/>
                    <a:pt x="31" y="184"/>
                  </a:cubicBezTo>
                  <a:cubicBezTo>
                    <a:pt x="29" y="192"/>
                    <a:pt x="21" y="196"/>
                    <a:pt x="15" y="196"/>
                  </a:cubicBezTo>
                  <a:cubicBezTo>
                    <a:pt x="7" y="196"/>
                    <a:pt x="0" y="189"/>
                    <a:pt x="3" y="179"/>
                  </a:cubicBezTo>
                  <a:cubicBezTo>
                    <a:pt x="4" y="171"/>
                    <a:pt x="4" y="171"/>
                    <a:pt x="4" y="171"/>
                  </a:cubicBezTo>
                  <a:cubicBezTo>
                    <a:pt x="23" y="100"/>
                    <a:pt x="23" y="100"/>
                    <a:pt x="23" y="100"/>
                  </a:cubicBezTo>
                  <a:cubicBezTo>
                    <a:pt x="25" y="93"/>
                    <a:pt x="28" y="86"/>
                    <a:pt x="36" y="83"/>
                  </a:cubicBezTo>
                  <a:cubicBezTo>
                    <a:pt x="57" y="76"/>
                    <a:pt x="57" y="76"/>
                    <a:pt x="57" y="76"/>
                  </a:cubicBezTo>
                  <a:cubicBezTo>
                    <a:pt x="60" y="76"/>
                    <a:pt x="63" y="77"/>
                    <a:pt x="64" y="79"/>
                  </a:cubicBezTo>
                  <a:cubicBezTo>
                    <a:pt x="71" y="91"/>
                    <a:pt x="86" y="91"/>
                    <a:pt x="94" y="79"/>
                  </a:cubicBezTo>
                  <a:cubicBezTo>
                    <a:pt x="95" y="77"/>
                    <a:pt x="98" y="76"/>
                    <a:pt x="100" y="77"/>
                  </a:cubicBezTo>
                  <a:cubicBezTo>
                    <a:pt x="120" y="83"/>
                    <a:pt x="120" y="83"/>
                    <a:pt x="120" y="83"/>
                  </a:cubicBezTo>
                  <a:cubicBezTo>
                    <a:pt x="128" y="86"/>
                    <a:pt x="132" y="93"/>
                    <a:pt x="133" y="100"/>
                  </a:cubicBezTo>
                  <a:cubicBezTo>
                    <a:pt x="152" y="172"/>
                    <a:pt x="152" y="172"/>
                    <a:pt x="152" y="172"/>
                  </a:cubicBezTo>
                  <a:cubicBezTo>
                    <a:pt x="153" y="175"/>
                    <a:pt x="153" y="175"/>
                    <a:pt x="153" y="175"/>
                  </a:cubicBezTo>
                  <a:cubicBezTo>
                    <a:pt x="154" y="184"/>
                    <a:pt x="149" y="191"/>
                    <a:pt x="142" y="192"/>
                  </a:cubicBezTo>
                  <a:cubicBezTo>
                    <a:pt x="135" y="194"/>
                    <a:pt x="128" y="190"/>
                    <a:pt x="125" y="181"/>
                  </a:cubicBezTo>
                  <a:cubicBezTo>
                    <a:pt x="124" y="178"/>
                    <a:pt x="124" y="178"/>
                    <a:pt x="124" y="178"/>
                  </a:cubicBezTo>
                  <a:cubicBezTo>
                    <a:pt x="111" y="126"/>
                    <a:pt x="111" y="126"/>
                    <a:pt x="111" y="126"/>
                  </a:cubicBezTo>
                  <a:cubicBezTo>
                    <a:pt x="111" y="280"/>
                    <a:pt x="111" y="280"/>
                    <a:pt x="111" y="280"/>
                  </a:cubicBezTo>
                  <a:cubicBezTo>
                    <a:pt x="111" y="290"/>
                    <a:pt x="103" y="295"/>
                    <a:pt x="95" y="295"/>
                  </a:cubicBezTo>
                  <a:cubicBezTo>
                    <a:pt x="88" y="295"/>
                    <a:pt x="80" y="290"/>
                    <a:pt x="79" y="280"/>
                  </a:cubicBezTo>
                  <a:cubicBezTo>
                    <a:pt x="79" y="280"/>
                    <a:pt x="79" y="280"/>
                    <a:pt x="79" y="280"/>
                  </a:cubicBezTo>
                  <a:cubicBezTo>
                    <a:pt x="79" y="199"/>
                    <a:pt x="79" y="199"/>
                    <a:pt x="79" y="199"/>
                  </a:cubicBezTo>
                  <a:cubicBezTo>
                    <a:pt x="79" y="198"/>
                    <a:pt x="79" y="198"/>
                    <a:pt x="79" y="198"/>
                  </a:cubicBezTo>
                  <a:cubicBezTo>
                    <a:pt x="77" y="198"/>
                    <a:pt x="77" y="198"/>
                    <a:pt x="77" y="198"/>
                  </a:cubicBezTo>
                  <a:cubicBezTo>
                    <a:pt x="77" y="199"/>
                    <a:pt x="77" y="199"/>
                    <a:pt x="77" y="199"/>
                  </a:cubicBezTo>
                  <a:cubicBezTo>
                    <a:pt x="77" y="280"/>
                    <a:pt x="77" y="280"/>
                    <a:pt x="77" y="280"/>
                  </a:cubicBezTo>
                  <a:cubicBezTo>
                    <a:pt x="77" y="280"/>
                    <a:pt x="77" y="280"/>
                    <a:pt x="77" y="280"/>
                  </a:cubicBezTo>
                  <a:cubicBezTo>
                    <a:pt x="77" y="290"/>
                    <a:pt x="68" y="295"/>
                    <a:pt x="61" y="295"/>
                  </a:cubicBezTo>
                  <a:close/>
                  <a:moveTo>
                    <a:pt x="293" y="294"/>
                  </a:moveTo>
                  <a:cubicBezTo>
                    <a:pt x="286" y="295"/>
                    <a:pt x="278" y="290"/>
                    <a:pt x="278" y="280"/>
                  </a:cubicBezTo>
                  <a:cubicBezTo>
                    <a:pt x="278" y="229"/>
                    <a:pt x="278" y="229"/>
                    <a:pt x="278" y="229"/>
                  </a:cubicBezTo>
                  <a:cubicBezTo>
                    <a:pt x="267" y="229"/>
                    <a:pt x="267" y="229"/>
                    <a:pt x="267" y="229"/>
                  </a:cubicBezTo>
                  <a:cubicBezTo>
                    <a:pt x="263" y="229"/>
                    <a:pt x="261" y="226"/>
                    <a:pt x="261" y="222"/>
                  </a:cubicBezTo>
                  <a:cubicBezTo>
                    <a:pt x="282" y="128"/>
                    <a:pt x="282" y="128"/>
                    <a:pt x="282" y="128"/>
                  </a:cubicBezTo>
                  <a:cubicBezTo>
                    <a:pt x="281" y="128"/>
                    <a:pt x="281" y="128"/>
                    <a:pt x="281" y="128"/>
                  </a:cubicBezTo>
                  <a:cubicBezTo>
                    <a:pt x="281" y="128"/>
                    <a:pt x="281" y="128"/>
                    <a:pt x="281" y="128"/>
                  </a:cubicBezTo>
                  <a:cubicBezTo>
                    <a:pt x="266" y="187"/>
                    <a:pt x="266" y="187"/>
                    <a:pt x="266" y="187"/>
                  </a:cubicBezTo>
                  <a:cubicBezTo>
                    <a:pt x="266" y="187"/>
                    <a:pt x="266" y="187"/>
                    <a:pt x="266" y="187"/>
                  </a:cubicBezTo>
                  <a:cubicBezTo>
                    <a:pt x="263" y="196"/>
                    <a:pt x="255" y="200"/>
                    <a:pt x="247" y="198"/>
                  </a:cubicBezTo>
                  <a:cubicBezTo>
                    <a:pt x="240" y="195"/>
                    <a:pt x="238" y="187"/>
                    <a:pt x="240" y="179"/>
                  </a:cubicBezTo>
                  <a:cubicBezTo>
                    <a:pt x="241" y="176"/>
                    <a:pt x="241" y="176"/>
                    <a:pt x="241" y="176"/>
                  </a:cubicBezTo>
                  <a:cubicBezTo>
                    <a:pt x="258" y="109"/>
                    <a:pt x="258" y="109"/>
                    <a:pt x="258" y="109"/>
                  </a:cubicBezTo>
                  <a:cubicBezTo>
                    <a:pt x="260" y="105"/>
                    <a:pt x="260" y="105"/>
                    <a:pt x="260" y="105"/>
                  </a:cubicBezTo>
                  <a:cubicBezTo>
                    <a:pt x="262" y="100"/>
                    <a:pt x="265" y="96"/>
                    <a:pt x="270" y="94"/>
                  </a:cubicBezTo>
                  <a:cubicBezTo>
                    <a:pt x="289" y="87"/>
                    <a:pt x="289" y="87"/>
                    <a:pt x="289" y="87"/>
                  </a:cubicBezTo>
                  <a:cubicBezTo>
                    <a:pt x="291" y="86"/>
                    <a:pt x="294" y="87"/>
                    <a:pt x="295" y="89"/>
                  </a:cubicBezTo>
                  <a:cubicBezTo>
                    <a:pt x="302" y="100"/>
                    <a:pt x="317" y="102"/>
                    <a:pt x="326" y="90"/>
                  </a:cubicBezTo>
                  <a:cubicBezTo>
                    <a:pt x="328" y="88"/>
                    <a:pt x="330" y="87"/>
                    <a:pt x="333" y="88"/>
                  </a:cubicBezTo>
                  <a:cubicBezTo>
                    <a:pt x="349" y="95"/>
                    <a:pt x="349" y="95"/>
                    <a:pt x="349" y="95"/>
                  </a:cubicBezTo>
                  <a:cubicBezTo>
                    <a:pt x="349" y="95"/>
                    <a:pt x="349" y="95"/>
                    <a:pt x="349" y="95"/>
                  </a:cubicBezTo>
                  <a:cubicBezTo>
                    <a:pt x="352" y="96"/>
                    <a:pt x="352" y="96"/>
                    <a:pt x="352" y="96"/>
                  </a:cubicBezTo>
                  <a:cubicBezTo>
                    <a:pt x="356" y="98"/>
                    <a:pt x="358" y="102"/>
                    <a:pt x="360" y="106"/>
                  </a:cubicBezTo>
                  <a:cubicBezTo>
                    <a:pt x="361" y="110"/>
                    <a:pt x="361" y="110"/>
                    <a:pt x="361" y="110"/>
                  </a:cubicBezTo>
                  <a:cubicBezTo>
                    <a:pt x="378" y="177"/>
                    <a:pt x="378" y="177"/>
                    <a:pt x="378" y="177"/>
                  </a:cubicBezTo>
                  <a:cubicBezTo>
                    <a:pt x="385" y="198"/>
                    <a:pt x="357" y="206"/>
                    <a:pt x="352" y="182"/>
                  </a:cubicBezTo>
                  <a:cubicBezTo>
                    <a:pt x="339" y="127"/>
                    <a:pt x="339" y="127"/>
                    <a:pt x="339" y="127"/>
                  </a:cubicBezTo>
                  <a:cubicBezTo>
                    <a:pt x="338" y="127"/>
                    <a:pt x="338" y="127"/>
                    <a:pt x="337" y="127"/>
                  </a:cubicBezTo>
                  <a:cubicBezTo>
                    <a:pt x="337" y="128"/>
                    <a:pt x="337" y="128"/>
                    <a:pt x="337" y="128"/>
                  </a:cubicBezTo>
                  <a:cubicBezTo>
                    <a:pt x="358" y="222"/>
                    <a:pt x="358" y="222"/>
                    <a:pt x="358" y="222"/>
                  </a:cubicBezTo>
                  <a:cubicBezTo>
                    <a:pt x="358" y="226"/>
                    <a:pt x="356" y="229"/>
                    <a:pt x="352" y="229"/>
                  </a:cubicBezTo>
                  <a:cubicBezTo>
                    <a:pt x="341" y="229"/>
                    <a:pt x="341" y="229"/>
                    <a:pt x="341" y="229"/>
                  </a:cubicBezTo>
                  <a:cubicBezTo>
                    <a:pt x="341" y="280"/>
                    <a:pt x="341" y="280"/>
                    <a:pt x="341" y="280"/>
                  </a:cubicBezTo>
                  <a:cubicBezTo>
                    <a:pt x="341" y="290"/>
                    <a:pt x="334" y="295"/>
                    <a:pt x="326" y="294"/>
                  </a:cubicBezTo>
                  <a:cubicBezTo>
                    <a:pt x="319" y="294"/>
                    <a:pt x="312" y="289"/>
                    <a:pt x="311" y="280"/>
                  </a:cubicBezTo>
                  <a:cubicBezTo>
                    <a:pt x="311" y="280"/>
                    <a:pt x="311" y="280"/>
                    <a:pt x="311" y="279"/>
                  </a:cubicBezTo>
                  <a:cubicBezTo>
                    <a:pt x="311" y="229"/>
                    <a:pt x="311" y="229"/>
                    <a:pt x="311" y="229"/>
                  </a:cubicBezTo>
                  <a:cubicBezTo>
                    <a:pt x="309" y="229"/>
                    <a:pt x="309" y="229"/>
                    <a:pt x="309" y="229"/>
                  </a:cubicBezTo>
                  <a:cubicBezTo>
                    <a:pt x="309" y="279"/>
                    <a:pt x="309" y="279"/>
                    <a:pt x="309" y="279"/>
                  </a:cubicBezTo>
                  <a:cubicBezTo>
                    <a:pt x="309" y="280"/>
                    <a:pt x="309" y="280"/>
                    <a:pt x="309" y="280"/>
                  </a:cubicBezTo>
                  <a:cubicBezTo>
                    <a:pt x="308" y="289"/>
                    <a:pt x="300" y="294"/>
                    <a:pt x="293" y="294"/>
                  </a:cubicBezTo>
                  <a:close/>
                  <a:moveTo>
                    <a:pt x="185" y="286"/>
                  </a:moveTo>
                  <a:cubicBezTo>
                    <a:pt x="185" y="286"/>
                    <a:pt x="185" y="286"/>
                    <a:pt x="185" y="286"/>
                  </a:cubicBezTo>
                  <a:cubicBezTo>
                    <a:pt x="186" y="286"/>
                    <a:pt x="186" y="286"/>
                    <a:pt x="186" y="286"/>
                  </a:cubicBezTo>
                  <a:cubicBezTo>
                    <a:pt x="186" y="285"/>
                    <a:pt x="186" y="285"/>
                    <a:pt x="186" y="285"/>
                  </a:cubicBezTo>
                  <a:cubicBezTo>
                    <a:pt x="186" y="237"/>
                    <a:pt x="186" y="237"/>
                    <a:pt x="186" y="237"/>
                  </a:cubicBezTo>
                  <a:cubicBezTo>
                    <a:pt x="186" y="236"/>
                    <a:pt x="186" y="236"/>
                    <a:pt x="186" y="236"/>
                  </a:cubicBezTo>
                  <a:cubicBezTo>
                    <a:pt x="186" y="235"/>
                    <a:pt x="186" y="234"/>
                    <a:pt x="187" y="233"/>
                  </a:cubicBezTo>
                  <a:cubicBezTo>
                    <a:pt x="188" y="231"/>
                    <a:pt x="189" y="230"/>
                    <a:pt x="191" y="229"/>
                  </a:cubicBezTo>
                  <a:cubicBezTo>
                    <a:pt x="192" y="228"/>
                    <a:pt x="193" y="228"/>
                    <a:pt x="193" y="228"/>
                  </a:cubicBezTo>
                  <a:cubicBezTo>
                    <a:pt x="197" y="228"/>
                    <a:pt x="197" y="228"/>
                    <a:pt x="197" y="228"/>
                  </a:cubicBezTo>
                  <a:cubicBezTo>
                    <a:pt x="198" y="228"/>
                    <a:pt x="198" y="228"/>
                    <a:pt x="199" y="229"/>
                  </a:cubicBezTo>
                  <a:cubicBezTo>
                    <a:pt x="201" y="230"/>
                    <a:pt x="202" y="231"/>
                    <a:pt x="203" y="233"/>
                  </a:cubicBezTo>
                  <a:cubicBezTo>
                    <a:pt x="204" y="234"/>
                    <a:pt x="204" y="235"/>
                    <a:pt x="204" y="236"/>
                  </a:cubicBezTo>
                  <a:cubicBezTo>
                    <a:pt x="204" y="237"/>
                    <a:pt x="204" y="237"/>
                    <a:pt x="204" y="237"/>
                  </a:cubicBezTo>
                  <a:cubicBezTo>
                    <a:pt x="204" y="285"/>
                    <a:pt x="204" y="285"/>
                    <a:pt x="204" y="285"/>
                  </a:cubicBezTo>
                  <a:cubicBezTo>
                    <a:pt x="204" y="286"/>
                    <a:pt x="204" y="286"/>
                    <a:pt x="204" y="286"/>
                  </a:cubicBezTo>
                  <a:cubicBezTo>
                    <a:pt x="205" y="286"/>
                    <a:pt x="205" y="286"/>
                    <a:pt x="205" y="286"/>
                  </a:cubicBezTo>
                  <a:cubicBezTo>
                    <a:pt x="205" y="286"/>
                    <a:pt x="205" y="286"/>
                    <a:pt x="206" y="286"/>
                  </a:cubicBezTo>
                  <a:cubicBezTo>
                    <a:pt x="206" y="286"/>
                    <a:pt x="206" y="286"/>
                    <a:pt x="206" y="285"/>
                  </a:cubicBezTo>
                  <a:cubicBezTo>
                    <a:pt x="206" y="227"/>
                    <a:pt x="206" y="227"/>
                    <a:pt x="206" y="227"/>
                  </a:cubicBezTo>
                  <a:cubicBezTo>
                    <a:pt x="184" y="227"/>
                    <a:pt x="184" y="227"/>
                    <a:pt x="184" y="227"/>
                  </a:cubicBezTo>
                  <a:cubicBezTo>
                    <a:pt x="184" y="285"/>
                    <a:pt x="184" y="285"/>
                    <a:pt x="184" y="285"/>
                  </a:cubicBezTo>
                  <a:cubicBezTo>
                    <a:pt x="184" y="286"/>
                    <a:pt x="184" y="286"/>
                    <a:pt x="185" y="286"/>
                  </a:cubicBezTo>
                  <a:close/>
                  <a:moveTo>
                    <a:pt x="61" y="284"/>
                  </a:moveTo>
                  <a:cubicBezTo>
                    <a:pt x="63" y="284"/>
                    <a:pt x="65" y="283"/>
                    <a:pt x="66" y="281"/>
                  </a:cubicBezTo>
                  <a:cubicBezTo>
                    <a:pt x="66" y="279"/>
                    <a:pt x="66" y="279"/>
                    <a:pt x="66" y="279"/>
                  </a:cubicBezTo>
                  <a:cubicBezTo>
                    <a:pt x="66" y="199"/>
                    <a:pt x="66" y="199"/>
                    <a:pt x="66" y="199"/>
                  </a:cubicBezTo>
                  <a:cubicBezTo>
                    <a:pt x="66" y="198"/>
                    <a:pt x="66" y="198"/>
                    <a:pt x="66" y="198"/>
                  </a:cubicBezTo>
                  <a:cubicBezTo>
                    <a:pt x="67" y="196"/>
                    <a:pt x="67" y="195"/>
                    <a:pt x="68" y="193"/>
                  </a:cubicBezTo>
                  <a:cubicBezTo>
                    <a:pt x="69" y="191"/>
                    <a:pt x="70" y="189"/>
                    <a:pt x="73" y="189"/>
                  </a:cubicBezTo>
                  <a:cubicBezTo>
                    <a:pt x="74" y="188"/>
                    <a:pt x="75" y="188"/>
                    <a:pt x="76" y="188"/>
                  </a:cubicBezTo>
                  <a:cubicBezTo>
                    <a:pt x="76" y="188"/>
                    <a:pt x="76" y="188"/>
                    <a:pt x="76" y="188"/>
                  </a:cubicBezTo>
                  <a:cubicBezTo>
                    <a:pt x="80" y="187"/>
                    <a:pt x="80" y="187"/>
                    <a:pt x="80" y="187"/>
                  </a:cubicBezTo>
                  <a:cubicBezTo>
                    <a:pt x="80" y="188"/>
                    <a:pt x="80" y="188"/>
                    <a:pt x="80" y="188"/>
                  </a:cubicBezTo>
                  <a:cubicBezTo>
                    <a:pt x="82" y="188"/>
                    <a:pt x="83" y="188"/>
                    <a:pt x="84" y="189"/>
                  </a:cubicBezTo>
                  <a:cubicBezTo>
                    <a:pt x="86" y="189"/>
                    <a:pt x="88" y="191"/>
                    <a:pt x="89" y="193"/>
                  </a:cubicBezTo>
                  <a:cubicBezTo>
                    <a:pt x="89" y="195"/>
                    <a:pt x="90" y="196"/>
                    <a:pt x="90" y="198"/>
                  </a:cubicBezTo>
                  <a:cubicBezTo>
                    <a:pt x="90" y="198"/>
                    <a:pt x="90" y="198"/>
                    <a:pt x="90" y="199"/>
                  </a:cubicBezTo>
                  <a:cubicBezTo>
                    <a:pt x="90" y="279"/>
                    <a:pt x="90" y="279"/>
                    <a:pt x="90" y="279"/>
                  </a:cubicBezTo>
                  <a:cubicBezTo>
                    <a:pt x="90" y="281"/>
                    <a:pt x="90" y="281"/>
                    <a:pt x="90" y="281"/>
                  </a:cubicBezTo>
                  <a:cubicBezTo>
                    <a:pt x="91" y="283"/>
                    <a:pt x="93" y="284"/>
                    <a:pt x="96" y="284"/>
                  </a:cubicBezTo>
                  <a:cubicBezTo>
                    <a:pt x="98" y="284"/>
                    <a:pt x="100" y="283"/>
                    <a:pt x="101" y="279"/>
                  </a:cubicBezTo>
                  <a:cubicBezTo>
                    <a:pt x="101" y="178"/>
                    <a:pt x="101" y="178"/>
                    <a:pt x="101" y="178"/>
                  </a:cubicBezTo>
                  <a:cubicBezTo>
                    <a:pt x="56" y="178"/>
                    <a:pt x="56" y="178"/>
                    <a:pt x="56" y="178"/>
                  </a:cubicBezTo>
                  <a:cubicBezTo>
                    <a:pt x="56" y="279"/>
                    <a:pt x="56" y="279"/>
                    <a:pt x="56" y="279"/>
                  </a:cubicBezTo>
                  <a:cubicBezTo>
                    <a:pt x="56" y="283"/>
                    <a:pt x="58" y="284"/>
                    <a:pt x="61" y="284"/>
                  </a:cubicBezTo>
                  <a:close/>
                  <a:moveTo>
                    <a:pt x="293" y="284"/>
                  </a:moveTo>
                  <a:cubicBezTo>
                    <a:pt x="295" y="284"/>
                    <a:pt x="297" y="283"/>
                    <a:pt x="297" y="281"/>
                  </a:cubicBezTo>
                  <a:cubicBezTo>
                    <a:pt x="298" y="279"/>
                    <a:pt x="298" y="279"/>
                    <a:pt x="298" y="279"/>
                  </a:cubicBezTo>
                  <a:cubicBezTo>
                    <a:pt x="298" y="223"/>
                    <a:pt x="298" y="223"/>
                    <a:pt x="298" y="223"/>
                  </a:cubicBezTo>
                  <a:cubicBezTo>
                    <a:pt x="298" y="220"/>
                    <a:pt x="300" y="218"/>
                    <a:pt x="303" y="218"/>
                  </a:cubicBezTo>
                  <a:cubicBezTo>
                    <a:pt x="316" y="218"/>
                    <a:pt x="316" y="218"/>
                    <a:pt x="316" y="218"/>
                  </a:cubicBezTo>
                  <a:cubicBezTo>
                    <a:pt x="319" y="218"/>
                    <a:pt x="322" y="220"/>
                    <a:pt x="322" y="223"/>
                  </a:cubicBezTo>
                  <a:cubicBezTo>
                    <a:pt x="322" y="279"/>
                    <a:pt x="322" y="279"/>
                    <a:pt x="322" y="279"/>
                  </a:cubicBezTo>
                  <a:cubicBezTo>
                    <a:pt x="322" y="281"/>
                    <a:pt x="322" y="281"/>
                    <a:pt x="322" y="281"/>
                  </a:cubicBezTo>
                  <a:cubicBezTo>
                    <a:pt x="323" y="283"/>
                    <a:pt x="325" y="284"/>
                    <a:pt x="327" y="284"/>
                  </a:cubicBezTo>
                  <a:cubicBezTo>
                    <a:pt x="329" y="284"/>
                    <a:pt x="331" y="283"/>
                    <a:pt x="331" y="279"/>
                  </a:cubicBezTo>
                  <a:cubicBezTo>
                    <a:pt x="331" y="223"/>
                    <a:pt x="331" y="223"/>
                    <a:pt x="331" y="223"/>
                  </a:cubicBezTo>
                  <a:cubicBezTo>
                    <a:pt x="331" y="220"/>
                    <a:pt x="333" y="218"/>
                    <a:pt x="336" y="218"/>
                  </a:cubicBezTo>
                  <a:cubicBezTo>
                    <a:pt x="346" y="218"/>
                    <a:pt x="346" y="218"/>
                    <a:pt x="346" y="218"/>
                  </a:cubicBezTo>
                  <a:cubicBezTo>
                    <a:pt x="326" y="127"/>
                    <a:pt x="326" y="127"/>
                    <a:pt x="326" y="127"/>
                  </a:cubicBezTo>
                  <a:cubicBezTo>
                    <a:pt x="326" y="126"/>
                    <a:pt x="326" y="125"/>
                    <a:pt x="326" y="124"/>
                  </a:cubicBezTo>
                  <a:cubicBezTo>
                    <a:pt x="326" y="123"/>
                    <a:pt x="326" y="123"/>
                    <a:pt x="326" y="123"/>
                  </a:cubicBezTo>
                  <a:cubicBezTo>
                    <a:pt x="326" y="123"/>
                    <a:pt x="326" y="123"/>
                    <a:pt x="326" y="123"/>
                  </a:cubicBezTo>
                  <a:cubicBezTo>
                    <a:pt x="327" y="121"/>
                    <a:pt x="328" y="120"/>
                    <a:pt x="329" y="119"/>
                  </a:cubicBezTo>
                  <a:cubicBezTo>
                    <a:pt x="333" y="117"/>
                    <a:pt x="339" y="116"/>
                    <a:pt x="344" y="118"/>
                  </a:cubicBezTo>
                  <a:cubicBezTo>
                    <a:pt x="345" y="119"/>
                    <a:pt x="347" y="120"/>
                    <a:pt x="348" y="122"/>
                  </a:cubicBezTo>
                  <a:cubicBezTo>
                    <a:pt x="348" y="122"/>
                    <a:pt x="348" y="123"/>
                    <a:pt x="349" y="123"/>
                  </a:cubicBezTo>
                  <a:cubicBezTo>
                    <a:pt x="362" y="180"/>
                    <a:pt x="362" y="180"/>
                    <a:pt x="362" y="180"/>
                  </a:cubicBezTo>
                  <a:cubicBezTo>
                    <a:pt x="364" y="187"/>
                    <a:pt x="367" y="186"/>
                    <a:pt x="367" y="186"/>
                  </a:cubicBezTo>
                  <a:cubicBezTo>
                    <a:pt x="367" y="186"/>
                    <a:pt x="370" y="185"/>
                    <a:pt x="368" y="180"/>
                  </a:cubicBezTo>
                  <a:cubicBezTo>
                    <a:pt x="351" y="113"/>
                    <a:pt x="351" y="113"/>
                    <a:pt x="351" y="113"/>
                  </a:cubicBezTo>
                  <a:cubicBezTo>
                    <a:pt x="351" y="113"/>
                    <a:pt x="350" y="113"/>
                    <a:pt x="350" y="113"/>
                  </a:cubicBezTo>
                  <a:cubicBezTo>
                    <a:pt x="349" y="108"/>
                    <a:pt x="347" y="106"/>
                    <a:pt x="345" y="105"/>
                  </a:cubicBezTo>
                  <a:cubicBezTo>
                    <a:pt x="345" y="105"/>
                    <a:pt x="345" y="105"/>
                    <a:pt x="345" y="105"/>
                  </a:cubicBezTo>
                  <a:cubicBezTo>
                    <a:pt x="332" y="99"/>
                    <a:pt x="332" y="99"/>
                    <a:pt x="332" y="99"/>
                  </a:cubicBezTo>
                  <a:cubicBezTo>
                    <a:pt x="320" y="113"/>
                    <a:pt x="302" y="111"/>
                    <a:pt x="291" y="100"/>
                  </a:cubicBezTo>
                  <a:cubicBezTo>
                    <a:pt x="289" y="98"/>
                    <a:pt x="289" y="98"/>
                    <a:pt x="289" y="98"/>
                  </a:cubicBezTo>
                  <a:cubicBezTo>
                    <a:pt x="274" y="104"/>
                    <a:pt x="274" y="104"/>
                    <a:pt x="274" y="104"/>
                  </a:cubicBezTo>
                  <a:cubicBezTo>
                    <a:pt x="272" y="105"/>
                    <a:pt x="270" y="107"/>
                    <a:pt x="269" y="112"/>
                  </a:cubicBezTo>
                  <a:cubicBezTo>
                    <a:pt x="269" y="112"/>
                    <a:pt x="269" y="112"/>
                    <a:pt x="269" y="112"/>
                  </a:cubicBezTo>
                  <a:cubicBezTo>
                    <a:pt x="252" y="179"/>
                    <a:pt x="252" y="179"/>
                    <a:pt x="252" y="179"/>
                  </a:cubicBezTo>
                  <a:cubicBezTo>
                    <a:pt x="251" y="179"/>
                    <a:pt x="251" y="179"/>
                    <a:pt x="251" y="180"/>
                  </a:cubicBezTo>
                  <a:cubicBezTo>
                    <a:pt x="248" y="187"/>
                    <a:pt x="251" y="188"/>
                    <a:pt x="251" y="188"/>
                  </a:cubicBezTo>
                  <a:cubicBezTo>
                    <a:pt x="251" y="188"/>
                    <a:pt x="254" y="188"/>
                    <a:pt x="255" y="185"/>
                  </a:cubicBezTo>
                  <a:cubicBezTo>
                    <a:pt x="256" y="184"/>
                    <a:pt x="256" y="184"/>
                    <a:pt x="256" y="184"/>
                  </a:cubicBezTo>
                  <a:cubicBezTo>
                    <a:pt x="271" y="123"/>
                    <a:pt x="271" y="123"/>
                    <a:pt x="271" y="123"/>
                  </a:cubicBezTo>
                  <a:cubicBezTo>
                    <a:pt x="271" y="123"/>
                    <a:pt x="271" y="122"/>
                    <a:pt x="271" y="122"/>
                  </a:cubicBezTo>
                  <a:cubicBezTo>
                    <a:pt x="273" y="119"/>
                    <a:pt x="275" y="118"/>
                    <a:pt x="277" y="117"/>
                  </a:cubicBezTo>
                  <a:cubicBezTo>
                    <a:pt x="281" y="116"/>
                    <a:pt x="287" y="118"/>
                    <a:pt x="290" y="121"/>
                  </a:cubicBezTo>
                  <a:cubicBezTo>
                    <a:pt x="291" y="121"/>
                    <a:pt x="291" y="122"/>
                    <a:pt x="292" y="123"/>
                  </a:cubicBezTo>
                  <a:cubicBezTo>
                    <a:pt x="292" y="124"/>
                    <a:pt x="292" y="124"/>
                    <a:pt x="292" y="124"/>
                  </a:cubicBezTo>
                  <a:cubicBezTo>
                    <a:pt x="293" y="126"/>
                    <a:pt x="293" y="126"/>
                    <a:pt x="293" y="126"/>
                  </a:cubicBezTo>
                  <a:cubicBezTo>
                    <a:pt x="293" y="126"/>
                    <a:pt x="293" y="127"/>
                    <a:pt x="293" y="128"/>
                  </a:cubicBezTo>
                  <a:cubicBezTo>
                    <a:pt x="273" y="218"/>
                    <a:pt x="273" y="218"/>
                    <a:pt x="273" y="218"/>
                  </a:cubicBezTo>
                  <a:cubicBezTo>
                    <a:pt x="283" y="218"/>
                    <a:pt x="283" y="218"/>
                    <a:pt x="283" y="218"/>
                  </a:cubicBezTo>
                  <a:cubicBezTo>
                    <a:pt x="286" y="218"/>
                    <a:pt x="289" y="220"/>
                    <a:pt x="289" y="223"/>
                  </a:cubicBezTo>
                  <a:cubicBezTo>
                    <a:pt x="289" y="279"/>
                    <a:pt x="289" y="279"/>
                    <a:pt x="289" y="279"/>
                  </a:cubicBezTo>
                  <a:cubicBezTo>
                    <a:pt x="289" y="283"/>
                    <a:pt x="291" y="284"/>
                    <a:pt x="293" y="284"/>
                  </a:cubicBezTo>
                  <a:close/>
                  <a:moveTo>
                    <a:pt x="206" y="216"/>
                  </a:moveTo>
                  <a:cubicBezTo>
                    <a:pt x="206" y="190"/>
                    <a:pt x="206" y="190"/>
                    <a:pt x="206" y="190"/>
                  </a:cubicBezTo>
                  <a:cubicBezTo>
                    <a:pt x="206" y="188"/>
                    <a:pt x="206" y="188"/>
                    <a:pt x="206" y="188"/>
                  </a:cubicBezTo>
                  <a:cubicBezTo>
                    <a:pt x="206" y="188"/>
                    <a:pt x="206" y="188"/>
                    <a:pt x="206" y="188"/>
                  </a:cubicBezTo>
                  <a:cubicBezTo>
                    <a:pt x="207" y="187"/>
                    <a:pt x="207" y="186"/>
                    <a:pt x="207" y="185"/>
                  </a:cubicBezTo>
                  <a:cubicBezTo>
                    <a:pt x="210" y="180"/>
                    <a:pt x="215" y="179"/>
                    <a:pt x="219" y="182"/>
                  </a:cubicBezTo>
                  <a:cubicBezTo>
                    <a:pt x="221" y="184"/>
                    <a:pt x="221" y="184"/>
                    <a:pt x="221" y="184"/>
                  </a:cubicBezTo>
                  <a:cubicBezTo>
                    <a:pt x="220" y="179"/>
                    <a:pt x="220" y="179"/>
                    <a:pt x="220" y="179"/>
                  </a:cubicBezTo>
                  <a:cubicBezTo>
                    <a:pt x="219" y="177"/>
                    <a:pt x="218" y="176"/>
                    <a:pt x="218" y="176"/>
                  </a:cubicBezTo>
                  <a:cubicBezTo>
                    <a:pt x="209" y="173"/>
                    <a:pt x="209" y="173"/>
                    <a:pt x="209" y="173"/>
                  </a:cubicBezTo>
                  <a:cubicBezTo>
                    <a:pt x="208" y="174"/>
                    <a:pt x="208" y="174"/>
                    <a:pt x="208" y="174"/>
                  </a:cubicBezTo>
                  <a:cubicBezTo>
                    <a:pt x="201" y="181"/>
                    <a:pt x="189" y="181"/>
                    <a:pt x="182" y="174"/>
                  </a:cubicBezTo>
                  <a:cubicBezTo>
                    <a:pt x="181" y="173"/>
                    <a:pt x="181" y="173"/>
                    <a:pt x="181" y="173"/>
                  </a:cubicBezTo>
                  <a:cubicBezTo>
                    <a:pt x="172" y="176"/>
                    <a:pt x="172" y="176"/>
                    <a:pt x="172" y="176"/>
                  </a:cubicBezTo>
                  <a:cubicBezTo>
                    <a:pt x="172" y="176"/>
                    <a:pt x="171" y="177"/>
                    <a:pt x="170" y="179"/>
                  </a:cubicBezTo>
                  <a:cubicBezTo>
                    <a:pt x="169" y="184"/>
                    <a:pt x="169" y="184"/>
                    <a:pt x="169" y="184"/>
                  </a:cubicBezTo>
                  <a:cubicBezTo>
                    <a:pt x="171" y="182"/>
                    <a:pt x="171" y="182"/>
                    <a:pt x="171" y="182"/>
                  </a:cubicBezTo>
                  <a:cubicBezTo>
                    <a:pt x="175" y="179"/>
                    <a:pt x="180" y="180"/>
                    <a:pt x="183" y="185"/>
                  </a:cubicBezTo>
                  <a:cubicBezTo>
                    <a:pt x="183" y="186"/>
                    <a:pt x="184" y="187"/>
                    <a:pt x="184" y="188"/>
                  </a:cubicBezTo>
                  <a:cubicBezTo>
                    <a:pt x="184" y="188"/>
                    <a:pt x="184" y="188"/>
                    <a:pt x="184" y="188"/>
                  </a:cubicBezTo>
                  <a:cubicBezTo>
                    <a:pt x="184" y="190"/>
                    <a:pt x="184" y="190"/>
                    <a:pt x="184" y="190"/>
                  </a:cubicBezTo>
                  <a:cubicBezTo>
                    <a:pt x="184" y="216"/>
                    <a:pt x="184" y="216"/>
                    <a:pt x="184" y="216"/>
                  </a:cubicBezTo>
                  <a:lnTo>
                    <a:pt x="206" y="216"/>
                  </a:lnTo>
                  <a:close/>
                  <a:moveTo>
                    <a:pt x="15" y="185"/>
                  </a:moveTo>
                  <a:cubicBezTo>
                    <a:pt x="17" y="185"/>
                    <a:pt x="20" y="184"/>
                    <a:pt x="20" y="181"/>
                  </a:cubicBezTo>
                  <a:cubicBezTo>
                    <a:pt x="22" y="175"/>
                    <a:pt x="22" y="175"/>
                    <a:pt x="22" y="175"/>
                  </a:cubicBezTo>
                  <a:cubicBezTo>
                    <a:pt x="36" y="116"/>
                    <a:pt x="36" y="116"/>
                    <a:pt x="36" y="116"/>
                  </a:cubicBezTo>
                  <a:cubicBezTo>
                    <a:pt x="37" y="115"/>
                    <a:pt x="37" y="115"/>
                    <a:pt x="37" y="114"/>
                  </a:cubicBezTo>
                  <a:cubicBezTo>
                    <a:pt x="38" y="113"/>
                    <a:pt x="39" y="112"/>
                    <a:pt x="40" y="111"/>
                  </a:cubicBezTo>
                  <a:cubicBezTo>
                    <a:pt x="45" y="107"/>
                    <a:pt x="52" y="108"/>
                    <a:pt x="55" y="114"/>
                  </a:cubicBezTo>
                  <a:cubicBezTo>
                    <a:pt x="55" y="115"/>
                    <a:pt x="55" y="116"/>
                    <a:pt x="56" y="118"/>
                  </a:cubicBezTo>
                  <a:cubicBezTo>
                    <a:pt x="56" y="121"/>
                    <a:pt x="56" y="121"/>
                    <a:pt x="56" y="121"/>
                  </a:cubicBezTo>
                  <a:cubicBezTo>
                    <a:pt x="56" y="168"/>
                    <a:pt x="56" y="168"/>
                    <a:pt x="56" y="168"/>
                  </a:cubicBezTo>
                  <a:cubicBezTo>
                    <a:pt x="101" y="168"/>
                    <a:pt x="101" y="168"/>
                    <a:pt x="101" y="168"/>
                  </a:cubicBezTo>
                  <a:cubicBezTo>
                    <a:pt x="101" y="121"/>
                    <a:pt x="101" y="121"/>
                    <a:pt x="101" y="121"/>
                  </a:cubicBezTo>
                  <a:cubicBezTo>
                    <a:pt x="101" y="118"/>
                    <a:pt x="101" y="118"/>
                    <a:pt x="101" y="118"/>
                  </a:cubicBezTo>
                  <a:cubicBezTo>
                    <a:pt x="101" y="116"/>
                    <a:pt x="101" y="115"/>
                    <a:pt x="102" y="114"/>
                  </a:cubicBezTo>
                  <a:cubicBezTo>
                    <a:pt x="105" y="108"/>
                    <a:pt x="111" y="107"/>
                    <a:pt x="116" y="111"/>
                  </a:cubicBezTo>
                  <a:cubicBezTo>
                    <a:pt x="117" y="111"/>
                    <a:pt x="119" y="113"/>
                    <a:pt x="119" y="114"/>
                  </a:cubicBezTo>
                  <a:cubicBezTo>
                    <a:pt x="120" y="115"/>
                    <a:pt x="120" y="115"/>
                    <a:pt x="120" y="116"/>
                  </a:cubicBezTo>
                  <a:cubicBezTo>
                    <a:pt x="135" y="175"/>
                    <a:pt x="135" y="175"/>
                    <a:pt x="135" y="175"/>
                  </a:cubicBezTo>
                  <a:cubicBezTo>
                    <a:pt x="135" y="176"/>
                    <a:pt x="135" y="176"/>
                    <a:pt x="135" y="176"/>
                  </a:cubicBezTo>
                  <a:cubicBezTo>
                    <a:pt x="136" y="182"/>
                    <a:pt x="139" y="182"/>
                    <a:pt x="140" y="182"/>
                  </a:cubicBezTo>
                  <a:cubicBezTo>
                    <a:pt x="141" y="182"/>
                    <a:pt x="144" y="180"/>
                    <a:pt x="142" y="175"/>
                  </a:cubicBezTo>
                  <a:cubicBezTo>
                    <a:pt x="142" y="175"/>
                    <a:pt x="142" y="175"/>
                    <a:pt x="142" y="175"/>
                  </a:cubicBezTo>
                  <a:cubicBezTo>
                    <a:pt x="123" y="102"/>
                    <a:pt x="123" y="102"/>
                    <a:pt x="123" y="102"/>
                  </a:cubicBezTo>
                  <a:cubicBezTo>
                    <a:pt x="122" y="97"/>
                    <a:pt x="120" y="94"/>
                    <a:pt x="117" y="93"/>
                  </a:cubicBezTo>
                  <a:cubicBezTo>
                    <a:pt x="100" y="88"/>
                    <a:pt x="100" y="88"/>
                    <a:pt x="100" y="88"/>
                  </a:cubicBezTo>
                  <a:cubicBezTo>
                    <a:pt x="98" y="91"/>
                    <a:pt x="98" y="91"/>
                    <a:pt x="98" y="91"/>
                  </a:cubicBezTo>
                  <a:cubicBezTo>
                    <a:pt x="87" y="102"/>
                    <a:pt x="70" y="102"/>
                    <a:pt x="59" y="91"/>
                  </a:cubicBezTo>
                  <a:cubicBezTo>
                    <a:pt x="57" y="88"/>
                    <a:pt x="57" y="88"/>
                    <a:pt x="57" y="88"/>
                  </a:cubicBezTo>
                  <a:cubicBezTo>
                    <a:pt x="39" y="93"/>
                    <a:pt x="39" y="93"/>
                    <a:pt x="39" y="93"/>
                  </a:cubicBezTo>
                  <a:cubicBezTo>
                    <a:pt x="37" y="94"/>
                    <a:pt x="35" y="97"/>
                    <a:pt x="34" y="102"/>
                  </a:cubicBezTo>
                  <a:cubicBezTo>
                    <a:pt x="15" y="174"/>
                    <a:pt x="15" y="174"/>
                    <a:pt x="15" y="174"/>
                  </a:cubicBezTo>
                  <a:cubicBezTo>
                    <a:pt x="13" y="181"/>
                    <a:pt x="13" y="181"/>
                    <a:pt x="13" y="181"/>
                  </a:cubicBezTo>
                  <a:cubicBezTo>
                    <a:pt x="12" y="185"/>
                    <a:pt x="13" y="185"/>
                    <a:pt x="15" y="185"/>
                  </a:cubicBezTo>
                  <a:close/>
                  <a:moveTo>
                    <a:pt x="195" y="164"/>
                  </a:moveTo>
                  <a:cubicBezTo>
                    <a:pt x="185" y="164"/>
                    <a:pt x="177" y="155"/>
                    <a:pt x="177" y="145"/>
                  </a:cubicBezTo>
                  <a:cubicBezTo>
                    <a:pt x="177" y="135"/>
                    <a:pt x="185" y="127"/>
                    <a:pt x="195" y="127"/>
                  </a:cubicBezTo>
                  <a:cubicBezTo>
                    <a:pt x="205" y="127"/>
                    <a:pt x="214" y="135"/>
                    <a:pt x="214" y="145"/>
                  </a:cubicBezTo>
                  <a:cubicBezTo>
                    <a:pt x="214" y="155"/>
                    <a:pt x="205" y="164"/>
                    <a:pt x="195" y="164"/>
                  </a:cubicBezTo>
                  <a:close/>
                  <a:moveTo>
                    <a:pt x="195" y="153"/>
                  </a:moveTo>
                  <a:cubicBezTo>
                    <a:pt x="199" y="153"/>
                    <a:pt x="203" y="149"/>
                    <a:pt x="203" y="145"/>
                  </a:cubicBezTo>
                  <a:cubicBezTo>
                    <a:pt x="203" y="141"/>
                    <a:pt x="199" y="138"/>
                    <a:pt x="195" y="138"/>
                  </a:cubicBezTo>
                  <a:cubicBezTo>
                    <a:pt x="191" y="138"/>
                    <a:pt x="188" y="141"/>
                    <a:pt x="188" y="145"/>
                  </a:cubicBezTo>
                  <a:cubicBezTo>
                    <a:pt x="188" y="149"/>
                    <a:pt x="191" y="153"/>
                    <a:pt x="195" y="153"/>
                  </a:cubicBezTo>
                  <a:close/>
                  <a:moveTo>
                    <a:pt x="285" y="127"/>
                  </a:moveTo>
                  <a:cubicBezTo>
                    <a:pt x="287" y="126"/>
                    <a:pt x="287" y="126"/>
                    <a:pt x="287" y="126"/>
                  </a:cubicBezTo>
                  <a:cubicBezTo>
                    <a:pt x="285" y="127"/>
                    <a:pt x="285" y="127"/>
                    <a:pt x="285" y="127"/>
                  </a:cubicBezTo>
                  <a:close/>
                  <a:moveTo>
                    <a:pt x="340" y="126"/>
                  </a:moveTo>
                  <a:cubicBezTo>
                    <a:pt x="343" y="124"/>
                    <a:pt x="343" y="124"/>
                    <a:pt x="343" y="124"/>
                  </a:cubicBezTo>
                  <a:cubicBezTo>
                    <a:pt x="341" y="125"/>
                    <a:pt x="341" y="125"/>
                    <a:pt x="341" y="125"/>
                  </a:cubicBezTo>
                  <a:lnTo>
                    <a:pt x="340" y="126"/>
                  </a:lnTo>
                  <a:close/>
                  <a:moveTo>
                    <a:pt x="279" y="126"/>
                  </a:moveTo>
                  <a:cubicBezTo>
                    <a:pt x="279" y="125"/>
                    <a:pt x="279" y="125"/>
                    <a:pt x="279" y="125"/>
                  </a:cubicBezTo>
                  <a:cubicBezTo>
                    <a:pt x="276" y="124"/>
                    <a:pt x="276" y="124"/>
                    <a:pt x="276" y="124"/>
                  </a:cubicBezTo>
                  <a:lnTo>
                    <a:pt x="279" y="126"/>
                  </a:lnTo>
                  <a:close/>
                  <a:moveTo>
                    <a:pt x="334" y="126"/>
                  </a:moveTo>
                  <a:cubicBezTo>
                    <a:pt x="333" y="125"/>
                    <a:pt x="333" y="125"/>
                    <a:pt x="333" y="125"/>
                  </a:cubicBezTo>
                  <a:cubicBezTo>
                    <a:pt x="332" y="125"/>
                    <a:pt x="332" y="125"/>
                    <a:pt x="332" y="125"/>
                  </a:cubicBezTo>
                  <a:lnTo>
                    <a:pt x="334" y="126"/>
                  </a:lnTo>
                  <a:close/>
                  <a:moveTo>
                    <a:pt x="332" y="125"/>
                  </a:moveTo>
                  <a:cubicBezTo>
                    <a:pt x="331" y="125"/>
                    <a:pt x="331" y="125"/>
                    <a:pt x="331" y="125"/>
                  </a:cubicBezTo>
                  <a:cubicBezTo>
                    <a:pt x="332" y="125"/>
                    <a:pt x="332" y="125"/>
                    <a:pt x="332" y="125"/>
                  </a:cubicBezTo>
                  <a:close/>
                  <a:moveTo>
                    <a:pt x="46" y="118"/>
                  </a:moveTo>
                  <a:cubicBezTo>
                    <a:pt x="46" y="118"/>
                    <a:pt x="46" y="118"/>
                    <a:pt x="46" y="118"/>
                  </a:cubicBezTo>
                  <a:cubicBezTo>
                    <a:pt x="46" y="118"/>
                    <a:pt x="46" y="118"/>
                    <a:pt x="46" y="118"/>
                  </a:cubicBezTo>
                  <a:close/>
                  <a:moveTo>
                    <a:pt x="110" y="118"/>
                  </a:moveTo>
                  <a:cubicBezTo>
                    <a:pt x="111" y="118"/>
                    <a:pt x="111" y="118"/>
                    <a:pt x="111" y="118"/>
                  </a:cubicBezTo>
                  <a:cubicBezTo>
                    <a:pt x="110" y="118"/>
                    <a:pt x="110" y="118"/>
                    <a:pt x="110" y="118"/>
                  </a:cubicBezTo>
                  <a:close/>
                  <a:moveTo>
                    <a:pt x="191" y="99"/>
                  </a:moveTo>
                  <a:cubicBezTo>
                    <a:pt x="189" y="99"/>
                    <a:pt x="188" y="98"/>
                    <a:pt x="186" y="97"/>
                  </a:cubicBezTo>
                  <a:cubicBezTo>
                    <a:pt x="173" y="87"/>
                    <a:pt x="173" y="87"/>
                    <a:pt x="173" y="87"/>
                  </a:cubicBezTo>
                  <a:cubicBezTo>
                    <a:pt x="161" y="78"/>
                    <a:pt x="150" y="68"/>
                    <a:pt x="143" y="57"/>
                  </a:cubicBezTo>
                  <a:cubicBezTo>
                    <a:pt x="142" y="54"/>
                    <a:pt x="142" y="54"/>
                    <a:pt x="142" y="54"/>
                  </a:cubicBezTo>
                  <a:cubicBezTo>
                    <a:pt x="140" y="49"/>
                    <a:pt x="140" y="49"/>
                    <a:pt x="140" y="49"/>
                  </a:cubicBezTo>
                  <a:cubicBezTo>
                    <a:pt x="139" y="48"/>
                    <a:pt x="139" y="48"/>
                    <a:pt x="139" y="48"/>
                  </a:cubicBezTo>
                  <a:cubicBezTo>
                    <a:pt x="138" y="44"/>
                    <a:pt x="137" y="39"/>
                    <a:pt x="137" y="34"/>
                  </a:cubicBezTo>
                  <a:cubicBezTo>
                    <a:pt x="137" y="16"/>
                    <a:pt x="152" y="0"/>
                    <a:pt x="171" y="0"/>
                  </a:cubicBezTo>
                  <a:cubicBezTo>
                    <a:pt x="178" y="0"/>
                    <a:pt x="184" y="2"/>
                    <a:pt x="190" y="6"/>
                  </a:cubicBezTo>
                  <a:cubicBezTo>
                    <a:pt x="193" y="9"/>
                    <a:pt x="193" y="9"/>
                    <a:pt x="193" y="9"/>
                  </a:cubicBezTo>
                  <a:cubicBezTo>
                    <a:pt x="193" y="8"/>
                    <a:pt x="193" y="8"/>
                    <a:pt x="193" y="8"/>
                  </a:cubicBezTo>
                  <a:cubicBezTo>
                    <a:pt x="199" y="3"/>
                    <a:pt x="207" y="0"/>
                    <a:pt x="215" y="0"/>
                  </a:cubicBezTo>
                  <a:cubicBezTo>
                    <a:pt x="233" y="0"/>
                    <a:pt x="247" y="14"/>
                    <a:pt x="249" y="31"/>
                  </a:cubicBezTo>
                  <a:cubicBezTo>
                    <a:pt x="249" y="34"/>
                    <a:pt x="249" y="34"/>
                    <a:pt x="249" y="34"/>
                  </a:cubicBezTo>
                  <a:cubicBezTo>
                    <a:pt x="249" y="39"/>
                    <a:pt x="249" y="39"/>
                    <a:pt x="249" y="39"/>
                  </a:cubicBezTo>
                  <a:cubicBezTo>
                    <a:pt x="248" y="42"/>
                    <a:pt x="248" y="45"/>
                    <a:pt x="247" y="48"/>
                  </a:cubicBezTo>
                  <a:cubicBezTo>
                    <a:pt x="246" y="50"/>
                    <a:pt x="246" y="50"/>
                    <a:pt x="246" y="50"/>
                  </a:cubicBezTo>
                  <a:cubicBezTo>
                    <a:pt x="244" y="55"/>
                    <a:pt x="244" y="55"/>
                    <a:pt x="244" y="55"/>
                  </a:cubicBezTo>
                  <a:cubicBezTo>
                    <a:pt x="243" y="57"/>
                    <a:pt x="243" y="57"/>
                    <a:pt x="243" y="57"/>
                  </a:cubicBezTo>
                  <a:cubicBezTo>
                    <a:pt x="234" y="72"/>
                    <a:pt x="216" y="85"/>
                    <a:pt x="199" y="96"/>
                  </a:cubicBezTo>
                  <a:cubicBezTo>
                    <a:pt x="198" y="98"/>
                    <a:pt x="195" y="98"/>
                    <a:pt x="193" y="99"/>
                  </a:cubicBezTo>
                  <a:cubicBezTo>
                    <a:pt x="193" y="99"/>
                    <a:pt x="192" y="99"/>
                    <a:pt x="191" y="99"/>
                  </a:cubicBezTo>
                  <a:close/>
                  <a:moveTo>
                    <a:pt x="192" y="89"/>
                  </a:moveTo>
                  <a:cubicBezTo>
                    <a:pt x="193" y="88"/>
                    <a:pt x="193" y="88"/>
                    <a:pt x="193" y="88"/>
                  </a:cubicBezTo>
                  <a:cubicBezTo>
                    <a:pt x="194" y="88"/>
                    <a:pt x="194" y="88"/>
                    <a:pt x="194" y="88"/>
                  </a:cubicBezTo>
                  <a:cubicBezTo>
                    <a:pt x="203" y="82"/>
                    <a:pt x="203" y="82"/>
                    <a:pt x="203" y="82"/>
                  </a:cubicBezTo>
                  <a:cubicBezTo>
                    <a:pt x="216" y="72"/>
                    <a:pt x="227" y="63"/>
                    <a:pt x="233" y="54"/>
                  </a:cubicBezTo>
                  <a:cubicBezTo>
                    <a:pt x="234" y="52"/>
                    <a:pt x="234" y="52"/>
                    <a:pt x="234" y="52"/>
                  </a:cubicBezTo>
                  <a:cubicBezTo>
                    <a:pt x="236" y="48"/>
                    <a:pt x="236" y="48"/>
                    <a:pt x="236" y="48"/>
                  </a:cubicBezTo>
                  <a:cubicBezTo>
                    <a:pt x="238" y="41"/>
                    <a:pt x="238" y="41"/>
                    <a:pt x="238" y="41"/>
                  </a:cubicBezTo>
                  <a:cubicBezTo>
                    <a:pt x="238" y="35"/>
                    <a:pt x="238" y="35"/>
                    <a:pt x="238" y="35"/>
                  </a:cubicBezTo>
                  <a:cubicBezTo>
                    <a:pt x="238" y="30"/>
                    <a:pt x="238" y="30"/>
                    <a:pt x="238" y="30"/>
                  </a:cubicBezTo>
                  <a:cubicBezTo>
                    <a:pt x="237" y="26"/>
                    <a:pt x="237" y="26"/>
                    <a:pt x="237" y="26"/>
                  </a:cubicBezTo>
                  <a:cubicBezTo>
                    <a:pt x="233" y="16"/>
                    <a:pt x="225" y="10"/>
                    <a:pt x="215" y="10"/>
                  </a:cubicBezTo>
                  <a:cubicBezTo>
                    <a:pt x="208" y="10"/>
                    <a:pt x="202" y="13"/>
                    <a:pt x="198" y="18"/>
                  </a:cubicBezTo>
                  <a:cubicBezTo>
                    <a:pt x="198" y="18"/>
                    <a:pt x="197" y="19"/>
                    <a:pt x="197" y="19"/>
                  </a:cubicBezTo>
                  <a:cubicBezTo>
                    <a:pt x="195" y="20"/>
                    <a:pt x="192" y="20"/>
                    <a:pt x="190" y="19"/>
                  </a:cubicBezTo>
                  <a:cubicBezTo>
                    <a:pt x="189" y="19"/>
                    <a:pt x="188" y="18"/>
                    <a:pt x="187" y="18"/>
                  </a:cubicBezTo>
                  <a:cubicBezTo>
                    <a:pt x="183" y="13"/>
                    <a:pt x="177" y="10"/>
                    <a:pt x="171" y="10"/>
                  </a:cubicBezTo>
                  <a:cubicBezTo>
                    <a:pt x="160" y="10"/>
                    <a:pt x="150" y="18"/>
                    <a:pt x="148" y="30"/>
                  </a:cubicBezTo>
                  <a:cubicBezTo>
                    <a:pt x="147" y="34"/>
                    <a:pt x="147" y="34"/>
                    <a:pt x="147" y="34"/>
                  </a:cubicBezTo>
                  <a:cubicBezTo>
                    <a:pt x="148" y="41"/>
                    <a:pt x="148" y="41"/>
                    <a:pt x="148" y="41"/>
                  </a:cubicBezTo>
                  <a:cubicBezTo>
                    <a:pt x="150" y="47"/>
                    <a:pt x="150" y="47"/>
                    <a:pt x="150" y="47"/>
                  </a:cubicBezTo>
                  <a:cubicBezTo>
                    <a:pt x="152" y="51"/>
                    <a:pt x="152" y="51"/>
                    <a:pt x="152" y="51"/>
                  </a:cubicBezTo>
                  <a:cubicBezTo>
                    <a:pt x="153" y="53"/>
                    <a:pt x="153" y="53"/>
                    <a:pt x="153" y="53"/>
                  </a:cubicBezTo>
                  <a:cubicBezTo>
                    <a:pt x="159" y="62"/>
                    <a:pt x="170" y="72"/>
                    <a:pt x="182" y="82"/>
                  </a:cubicBezTo>
                  <a:cubicBezTo>
                    <a:pt x="191" y="88"/>
                    <a:pt x="191" y="88"/>
                    <a:pt x="191" y="88"/>
                  </a:cubicBezTo>
                  <a:cubicBezTo>
                    <a:pt x="192" y="88"/>
                    <a:pt x="192" y="88"/>
                    <a:pt x="192" y="88"/>
                  </a:cubicBezTo>
                  <a:lnTo>
                    <a:pt x="192" y="89"/>
                  </a:lnTo>
                  <a:close/>
                  <a:moveTo>
                    <a:pt x="309" y="84"/>
                  </a:moveTo>
                  <a:cubicBezTo>
                    <a:pt x="294" y="84"/>
                    <a:pt x="282" y="72"/>
                    <a:pt x="282" y="57"/>
                  </a:cubicBezTo>
                  <a:cubicBezTo>
                    <a:pt x="282" y="42"/>
                    <a:pt x="294" y="30"/>
                    <a:pt x="309" y="30"/>
                  </a:cubicBezTo>
                  <a:cubicBezTo>
                    <a:pt x="325" y="30"/>
                    <a:pt x="337" y="42"/>
                    <a:pt x="337" y="57"/>
                  </a:cubicBezTo>
                  <a:cubicBezTo>
                    <a:pt x="337" y="72"/>
                    <a:pt x="325" y="84"/>
                    <a:pt x="309" y="84"/>
                  </a:cubicBezTo>
                  <a:close/>
                  <a:moveTo>
                    <a:pt x="309" y="73"/>
                  </a:moveTo>
                  <a:cubicBezTo>
                    <a:pt x="319" y="73"/>
                    <a:pt x="327" y="66"/>
                    <a:pt x="327" y="57"/>
                  </a:cubicBezTo>
                  <a:cubicBezTo>
                    <a:pt x="327" y="48"/>
                    <a:pt x="319" y="41"/>
                    <a:pt x="309" y="41"/>
                  </a:cubicBezTo>
                  <a:cubicBezTo>
                    <a:pt x="300" y="41"/>
                    <a:pt x="292" y="48"/>
                    <a:pt x="292" y="57"/>
                  </a:cubicBezTo>
                  <a:cubicBezTo>
                    <a:pt x="292" y="66"/>
                    <a:pt x="300" y="73"/>
                    <a:pt x="309" y="73"/>
                  </a:cubicBezTo>
                  <a:close/>
                  <a:moveTo>
                    <a:pt x="79" y="73"/>
                  </a:moveTo>
                  <a:cubicBezTo>
                    <a:pt x="64" y="73"/>
                    <a:pt x="52" y="61"/>
                    <a:pt x="52" y="46"/>
                  </a:cubicBezTo>
                  <a:cubicBezTo>
                    <a:pt x="52" y="31"/>
                    <a:pt x="64" y="19"/>
                    <a:pt x="79" y="19"/>
                  </a:cubicBezTo>
                  <a:cubicBezTo>
                    <a:pt x="93" y="19"/>
                    <a:pt x="106" y="31"/>
                    <a:pt x="106" y="46"/>
                  </a:cubicBezTo>
                  <a:cubicBezTo>
                    <a:pt x="106" y="61"/>
                    <a:pt x="93" y="73"/>
                    <a:pt x="79" y="73"/>
                  </a:cubicBezTo>
                  <a:close/>
                  <a:moveTo>
                    <a:pt x="79" y="62"/>
                  </a:moveTo>
                  <a:cubicBezTo>
                    <a:pt x="88" y="62"/>
                    <a:pt x="95" y="55"/>
                    <a:pt x="95" y="46"/>
                  </a:cubicBezTo>
                  <a:cubicBezTo>
                    <a:pt x="95" y="37"/>
                    <a:pt x="88" y="30"/>
                    <a:pt x="79" y="30"/>
                  </a:cubicBezTo>
                  <a:cubicBezTo>
                    <a:pt x="70" y="30"/>
                    <a:pt x="62" y="37"/>
                    <a:pt x="62" y="46"/>
                  </a:cubicBezTo>
                  <a:cubicBezTo>
                    <a:pt x="62" y="55"/>
                    <a:pt x="70" y="62"/>
                    <a:pt x="79" y="62"/>
                  </a:cubicBezTo>
                  <a:close/>
                  <a:moveTo>
                    <a:pt x="156" y="38"/>
                  </a:moveTo>
                  <a:cubicBezTo>
                    <a:pt x="154" y="38"/>
                    <a:pt x="154" y="38"/>
                    <a:pt x="154" y="38"/>
                  </a:cubicBezTo>
                  <a:cubicBezTo>
                    <a:pt x="151" y="36"/>
                    <a:pt x="150" y="34"/>
                    <a:pt x="151" y="31"/>
                  </a:cubicBezTo>
                  <a:cubicBezTo>
                    <a:pt x="154" y="24"/>
                    <a:pt x="159" y="18"/>
                    <a:pt x="166" y="14"/>
                  </a:cubicBezTo>
                  <a:cubicBezTo>
                    <a:pt x="169" y="13"/>
                    <a:pt x="172" y="14"/>
                    <a:pt x="173" y="17"/>
                  </a:cubicBezTo>
                  <a:cubicBezTo>
                    <a:pt x="174" y="20"/>
                    <a:pt x="173" y="23"/>
                    <a:pt x="171" y="24"/>
                  </a:cubicBezTo>
                  <a:cubicBezTo>
                    <a:pt x="165" y="26"/>
                    <a:pt x="163" y="30"/>
                    <a:pt x="161" y="35"/>
                  </a:cubicBezTo>
                  <a:cubicBezTo>
                    <a:pt x="160" y="36"/>
                    <a:pt x="160" y="36"/>
                    <a:pt x="158" y="37"/>
                  </a:cubicBezTo>
                  <a:cubicBezTo>
                    <a:pt x="157" y="38"/>
                    <a:pt x="157" y="38"/>
                    <a:pt x="157" y="38"/>
                  </a:cubicBezTo>
                  <a:lnTo>
                    <a:pt x="156" y="38"/>
                  </a:ln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8" name="Google Shape;248;p33"/>
            <p:cNvSpPr/>
            <p:nvPr/>
          </p:nvSpPr>
          <p:spPr>
            <a:xfrm>
              <a:off x="7809118" y="7769602"/>
              <a:ext cx="737688" cy="554468"/>
            </a:xfrm>
            <a:custGeom>
              <a:avLst/>
              <a:gdLst/>
              <a:ahLst/>
              <a:cxnLst/>
              <a:rect l="l" t="t" r="r" b="b"/>
              <a:pathLst>
                <a:path w="353" h="266" extrusionOk="0">
                  <a:moveTo>
                    <a:pt x="186" y="266"/>
                  </a:moveTo>
                  <a:cubicBezTo>
                    <a:pt x="146" y="266"/>
                    <a:pt x="116" y="245"/>
                    <a:pt x="103" y="213"/>
                  </a:cubicBezTo>
                  <a:cubicBezTo>
                    <a:pt x="101" y="209"/>
                    <a:pt x="101" y="209"/>
                    <a:pt x="101" y="209"/>
                  </a:cubicBezTo>
                  <a:cubicBezTo>
                    <a:pt x="98" y="209"/>
                    <a:pt x="98" y="209"/>
                    <a:pt x="98" y="209"/>
                  </a:cubicBezTo>
                  <a:cubicBezTo>
                    <a:pt x="95" y="210"/>
                    <a:pt x="92" y="210"/>
                    <a:pt x="89" y="210"/>
                  </a:cubicBezTo>
                  <a:cubicBezTo>
                    <a:pt x="27" y="210"/>
                    <a:pt x="0" y="141"/>
                    <a:pt x="51" y="80"/>
                  </a:cubicBezTo>
                  <a:cubicBezTo>
                    <a:pt x="70" y="58"/>
                    <a:pt x="74" y="48"/>
                    <a:pt x="83" y="27"/>
                  </a:cubicBezTo>
                  <a:cubicBezTo>
                    <a:pt x="85" y="22"/>
                    <a:pt x="92" y="22"/>
                    <a:pt x="94" y="27"/>
                  </a:cubicBezTo>
                  <a:cubicBezTo>
                    <a:pt x="102" y="47"/>
                    <a:pt x="112" y="64"/>
                    <a:pt x="126" y="79"/>
                  </a:cubicBezTo>
                  <a:cubicBezTo>
                    <a:pt x="131" y="86"/>
                    <a:pt x="131" y="86"/>
                    <a:pt x="131" y="86"/>
                  </a:cubicBezTo>
                  <a:cubicBezTo>
                    <a:pt x="133" y="83"/>
                    <a:pt x="133" y="83"/>
                    <a:pt x="133" y="83"/>
                  </a:cubicBezTo>
                  <a:cubicBezTo>
                    <a:pt x="162" y="50"/>
                    <a:pt x="168" y="35"/>
                    <a:pt x="180" y="5"/>
                  </a:cubicBezTo>
                  <a:cubicBezTo>
                    <a:pt x="182" y="0"/>
                    <a:pt x="189" y="1"/>
                    <a:pt x="191" y="6"/>
                  </a:cubicBezTo>
                  <a:cubicBezTo>
                    <a:pt x="203" y="35"/>
                    <a:pt x="217" y="60"/>
                    <a:pt x="238" y="82"/>
                  </a:cubicBezTo>
                  <a:cubicBezTo>
                    <a:pt x="240" y="84"/>
                    <a:pt x="240" y="84"/>
                    <a:pt x="240" y="84"/>
                  </a:cubicBezTo>
                  <a:cubicBezTo>
                    <a:pt x="243" y="80"/>
                    <a:pt x="243" y="80"/>
                    <a:pt x="243" y="80"/>
                  </a:cubicBezTo>
                  <a:cubicBezTo>
                    <a:pt x="245" y="76"/>
                    <a:pt x="247" y="73"/>
                    <a:pt x="250" y="69"/>
                  </a:cubicBezTo>
                  <a:cubicBezTo>
                    <a:pt x="266" y="52"/>
                    <a:pt x="269" y="44"/>
                    <a:pt x="276" y="28"/>
                  </a:cubicBezTo>
                  <a:cubicBezTo>
                    <a:pt x="278" y="23"/>
                    <a:pt x="285" y="23"/>
                    <a:pt x="287" y="28"/>
                  </a:cubicBezTo>
                  <a:cubicBezTo>
                    <a:pt x="293" y="43"/>
                    <a:pt x="301" y="57"/>
                    <a:pt x="312" y="69"/>
                  </a:cubicBezTo>
                  <a:cubicBezTo>
                    <a:pt x="353" y="114"/>
                    <a:pt x="331" y="174"/>
                    <a:pt x="281" y="174"/>
                  </a:cubicBezTo>
                  <a:cubicBezTo>
                    <a:pt x="276" y="174"/>
                    <a:pt x="276" y="174"/>
                    <a:pt x="276" y="174"/>
                  </a:cubicBezTo>
                  <a:cubicBezTo>
                    <a:pt x="276" y="175"/>
                    <a:pt x="276" y="175"/>
                    <a:pt x="276" y="175"/>
                  </a:cubicBezTo>
                  <a:cubicBezTo>
                    <a:pt x="275" y="225"/>
                    <a:pt x="240" y="266"/>
                    <a:pt x="186" y="266"/>
                  </a:cubicBezTo>
                  <a:close/>
                  <a:moveTo>
                    <a:pt x="186" y="254"/>
                  </a:moveTo>
                  <a:cubicBezTo>
                    <a:pt x="259" y="254"/>
                    <a:pt x="297" y="165"/>
                    <a:pt x="229" y="90"/>
                  </a:cubicBezTo>
                  <a:cubicBezTo>
                    <a:pt x="213" y="72"/>
                    <a:pt x="200" y="53"/>
                    <a:pt x="190" y="32"/>
                  </a:cubicBezTo>
                  <a:cubicBezTo>
                    <a:pt x="186" y="23"/>
                    <a:pt x="186" y="23"/>
                    <a:pt x="186" y="23"/>
                  </a:cubicBezTo>
                  <a:cubicBezTo>
                    <a:pt x="179" y="38"/>
                    <a:pt x="179" y="38"/>
                    <a:pt x="179" y="38"/>
                  </a:cubicBezTo>
                  <a:cubicBezTo>
                    <a:pt x="171" y="54"/>
                    <a:pt x="162" y="69"/>
                    <a:pt x="142" y="91"/>
                  </a:cubicBezTo>
                  <a:cubicBezTo>
                    <a:pt x="114" y="124"/>
                    <a:pt x="104" y="157"/>
                    <a:pt x="107" y="185"/>
                  </a:cubicBezTo>
                  <a:cubicBezTo>
                    <a:pt x="110" y="197"/>
                    <a:pt x="110" y="197"/>
                    <a:pt x="110" y="197"/>
                  </a:cubicBezTo>
                  <a:cubicBezTo>
                    <a:pt x="110" y="200"/>
                    <a:pt x="110" y="200"/>
                    <a:pt x="110" y="200"/>
                  </a:cubicBezTo>
                  <a:cubicBezTo>
                    <a:pt x="111" y="201"/>
                    <a:pt x="111" y="201"/>
                    <a:pt x="111" y="201"/>
                  </a:cubicBezTo>
                  <a:cubicBezTo>
                    <a:pt x="111" y="203"/>
                    <a:pt x="111" y="203"/>
                    <a:pt x="111" y="203"/>
                  </a:cubicBezTo>
                  <a:cubicBezTo>
                    <a:pt x="122" y="234"/>
                    <a:pt x="149" y="254"/>
                    <a:pt x="186" y="254"/>
                  </a:cubicBezTo>
                  <a:close/>
                  <a:moveTo>
                    <a:pt x="185" y="212"/>
                  </a:moveTo>
                  <a:cubicBezTo>
                    <a:pt x="181" y="212"/>
                    <a:pt x="177" y="208"/>
                    <a:pt x="177" y="204"/>
                  </a:cubicBezTo>
                  <a:cubicBezTo>
                    <a:pt x="177" y="182"/>
                    <a:pt x="177" y="182"/>
                    <a:pt x="177" y="182"/>
                  </a:cubicBezTo>
                  <a:cubicBezTo>
                    <a:pt x="155" y="182"/>
                    <a:pt x="155" y="182"/>
                    <a:pt x="155" y="182"/>
                  </a:cubicBezTo>
                  <a:cubicBezTo>
                    <a:pt x="151" y="182"/>
                    <a:pt x="147" y="178"/>
                    <a:pt x="147" y="174"/>
                  </a:cubicBezTo>
                  <a:cubicBezTo>
                    <a:pt x="147" y="170"/>
                    <a:pt x="151" y="167"/>
                    <a:pt x="155" y="167"/>
                  </a:cubicBezTo>
                  <a:cubicBezTo>
                    <a:pt x="177" y="167"/>
                    <a:pt x="177" y="167"/>
                    <a:pt x="177" y="167"/>
                  </a:cubicBezTo>
                  <a:cubicBezTo>
                    <a:pt x="177" y="144"/>
                    <a:pt x="177" y="144"/>
                    <a:pt x="177" y="144"/>
                  </a:cubicBezTo>
                  <a:cubicBezTo>
                    <a:pt x="177" y="140"/>
                    <a:pt x="181" y="137"/>
                    <a:pt x="185" y="137"/>
                  </a:cubicBezTo>
                  <a:cubicBezTo>
                    <a:pt x="189" y="137"/>
                    <a:pt x="192" y="140"/>
                    <a:pt x="192" y="144"/>
                  </a:cubicBezTo>
                  <a:cubicBezTo>
                    <a:pt x="192" y="167"/>
                    <a:pt x="192" y="167"/>
                    <a:pt x="192" y="167"/>
                  </a:cubicBezTo>
                  <a:cubicBezTo>
                    <a:pt x="215" y="167"/>
                    <a:pt x="215" y="167"/>
                    <a:pt x="215" y="167"/>
                  </a:cubicBezTo>
                  <a:cubicBezTo>
                    <a:pt x="219" y="167"/>
                    <a:pt x="222" y="170"/>
                    <a:pt x="222" y="174"/>
                  </a:cubicBezTo>
                  <a:cubicBezTo>
                    <a:pt x="222" y="178"/>
                    <a:pt x="219" y="182"/>
                    <a:pt x="215" y="182"/>
                  </a:cubicBezTo>
                  <a:cubicBezTo>
                    <a:pt x="192" y="182"/>
                    <a:pt x="192" y="182"/>
                    <a:pt x="192" y="182"/>
                  </a:cubicBezTo>
                  <a:cubicBezTo>
                    <a:pt x="192" y="204"/>
                    <a:pt x="192" y="204"/>
                    <a:pt x="192" y="204"/>
                  </a:cubicBezTo>
                  <a:cubicBezTo>
                    <a:pt x="192" y="208"/>
                    <a:pt x="189" y="212"/>
                    <a:pt x="185" y="212"/>
                  </a:cubicBezTo>
                  <a:close/>
                  <a:moveTo>
                    <a:pt x="89" y="198"/>
                  </a:moveTo>
                  <a:cubicBezTo>
                    <a:pt x="91" y="198"/>
                    <a:pt x="94" y="198"/>
                    <a:pt x="96" y="197"/>
                  </a:cubicBezTo>
                  <a:cubicBezTo>
                    <a:pt x="98" y="197"/>
                    <a:pt x="98" y="197"/>
                    <a:pt x="98" y="197"/>
                  </a:cubicBezTo>
                  <a:cubicBezTo>
                    <a:pt x="97" y="193"/>
                    <a:pt x="97" y="193"/>
                    <a:pt x="97" y="193"/>
                  </a:cubicBezTo>
                  <a:cubicBezTo>
                    <a:pt x="92" y="165"/>
                    <a:pt x="99" y="132"/>
                    <a:pt x="121" y="99"/>
                  </a:cubicBezTo>
                  <a:cubicBezTo>
                    <a:pt x="123" y="96"/>
                    <a:pt x="123" y="96"/>
                    <a:pt x="123" y="96"/>
                  </a:cubicBezTo>
                  <a:cubicBezTo>
                    <a:pt x="117" y="87"/>
                    <a:pt x="117" y="87"/>
                    <a:pt x="117" y="87"/>
                  </a:cubicBezTo>
                  <a:cubicBezTo>
                    <a:pt x="102" y="68"/>
                    <a:pt x="102" y="68"/>
                    <a:pt x="102" y="68"/>
                  </a:cubicBezTo>
                  <a:cubicBezTo>
                    <a:pt x="97" y="62"/>
                    <a:pt x="93" y="54"/>
                    <a:pt x="89" y="47"/>
                  </a:cubicBezTo>
                  <a:cubicBezTo>
                    <a:pt x="88" y="45"/>
                    <a:pt x="88" y="45"/>
                    <a:pt x="88" y="45"/>
                  </a:cubicBezTo>
                  <a:cubicBezTo>
                    <a:pt x="88" y="46"/>
                    <a:pt x="88" y="46"/>
                    <a:pt x="88" y="46"/>
                  </a:cubicBezTo>
                  <a:cubicBezTo>
                    <a:pt x="82" y="59"/>
                    <a:pt x="75" y="70"/>
                    <a:pt x="60" y="88"/>
                  </a:cubicBezTo>
                  <a:cubicBezTo>
                    <a:pt x="14" y="142"/>
                    <a:pt x="40" y="198"/>
                    <a:pt x="89" y="198"/>
                  </a:cubicBezTo>
                  <a:close/>
                  <a:moveTo>
                    <a:pt x="82" y="189"/>
                  </a:moveTo>
                  <a:cubicBezTo>
                    <a:pt x="81" y="189"/>
                    <a:pt x="81" y="189"/>
                    <a:pt x="81" y="189"/>
                  </a:cubicBezTo>
                  <a:cubicBezTo>
                    <a:pt x="64" y="186"/>
                    <a:pt x="52" y="176"/>
                    <a:pt x="45" y="159"/>
                  </a:cubicBezTo>
                  <a:cubicBezTo>
                    <a:pt x="44" y="156"/>
                    <a:pt x="46" y="152"/>
                    <a:pt x="49" y="151"/>
                  </a:cubicBezTo>
                  <a:cubicBezTo>
                    <a:pt x="52" y="150"/>
                    <a:pt x="56" y="152"/>
                    <a:pt x="57" y="155"/>
                  </a:cubicBezTo>
                  <a:cubicBezTo>
                    <a:pt x="61" y="168"/>
                    <a:pt x="70" y="175"/>
                    <a:pt x="83" y="177"/>
                  </a:cubicBezTo>
                  <a:cubicBezTo>
                    <a:pt x="87" y="178"/>
                    <a:pt x="89" y="181"/>
                    <a:pt x="88" y="184"/>
                  </a:cubicBezTo>
                  <a:cubicBezTo>
                    <a:pt x="88" y="187"/>
                    <a:pt x="85" y="189"/>
                    <a:pt x="82" y="189"/>
                  </a:cubicBezTo>
                  <a:close/>
                  <a:moveTo>
                    <a:pt x="281" y="162"/>
                  </a:moveTo>
                  <a:cubicBezTo>
                    <a:pt x="319" y="162"/>
                    <a:pt x="338" y="116"/>
                    <a:pt x="303" y="77"/>
                  </a:cubicBezTo>
                  <a:cubicBezTo>
                    <a:pt x="298" y="72"/>
                    <a:pt x="294" y="67"/>
                    <a:pt x="291" y="61"/>
                  </a:cubicBezTo>
                  <a:cubicBezTo>
                    <a:pt x="281" y="45"/>
                    <a:pt x="281" y="45"/>
                    <a:pt x="281" y="45"/>
                  </a:cubicBezTo>
                  <a:cubicBezTo>
                    <a:pt x="273" y="59"/>
                    <a:pt x="273" y="59"/>
                    <a:pt x="273" y="59"/>
                  </a:cubicBezTo>
                  <a:cubicBezTo>
                    <a:pt x="270" y="64"/>
                    <a:pt x="266" y="70"/>
                    <a:pt x="259" y="77"/>
                  </a:cubicBezTo>
                  <a:cubicBezTo>
                    <a:pt x="253" y="86"/>
                    <a:pt x="253" y="86"/>
                    <a:pt x="253" y="86"/>
                  </a:cubicBezTo>
                  <a:cubicBezTo>
                    <a:pt x="248" y="94"/>
                    <a:pt x="248" y="94"/>
                    <a:pt x="248" y="94"/>
                  </a:cubicBezTo>
                  <a:cubicBezTo>
                    <a:pt x="250" y="97"/>
                    <a:pt x="250" y="97"/>
                    <a:pt x="250" y="97"/>
                  </a:cubicBezTo>
                  <a:cubicBezTo>
                    <a:pt x="259" y="110"/>
                    <a:pt x="266" y="123"/>
                    <a:pt x="270" y="136"/>
                  </a:cubicBezTo>
                  <a:cubicBezTo>
                    <a:pt x="272" y="141"/>
                    <a:pt x="272" y="141"/>
                    <a:pt x="272" y="141"/>
                  </a:cubicBezTo>
                  <a:cubicBezTo>
                    <a:pt x="278" y="141"/>
                    <a:pt x="278" y="141"/>
                    <a:pt x="278" y="141"/>
                  </a:cubicBezTo>
                  <a:cubicBezTo>
                    <a:pt x="286" y="140"/>
                    <a:pt x="286" y="140"/>
                    <a:pt x="286" y="140"/>
                  </a:cubicBezTo>
                  <a:cubicBezTo>
                    <a:pt x="298" y="134"/>
                    <a:pt x="298" y="134"/>
                    <a:pt x="298" y="134"/>
                  </a:cubicBezTo>
                  <a:cubicBezTo>
                    <a:pt x="300" y="132"/>
                    <a:pt x="304" y="132"/>
                    <a:pt x="306" y="135"/>
                  </a:cubicBezTo>
                  <a:cubicBezTo>
                    <a:pt x="308" y="138"/>
                    <a:pt x="307" y="141"/>
                    <a:pt x="305" y="143"/>
                  </a:cubicBezTo>
                  <a:cubicBezTo>
                    <a:pt x="300" y="147"/>
                    <a:pt x="295" y="150"/>
                    <a:pt x="289" y="151"/>
                  </a:cubicBezTo>
                  <a:cubicBezTo>
                    <a:pt x="284" y="152"/>
                    <a:pt x="279" y="153"/>
                    <a:pt x="274" y="153"/>
                  </a:cubicBezTo>
                  <a:cubicBezTo>
                    <a:pt x="275" y="160"/>
                    <a:pt x="275" y="160"/>
                    <a:pt x="275" y="160"/>
                  </a:cubicBezTo>
                  <a:cubicBezTo>
                    <a:pt x="276" y="162"/>
                    <a:pt x="276" y="162"/>
                    <a:pt x="276" y="162"/>
                  </a:cubicBezTo>
                  <a:cubicBezTo>
                    <a:pt x="276" y="162"/>
                    <a:pt x="276" y="162"/>
                    <a:pt x="276" y="162"/>
                  </a:cubicBezTo>
                  <a:cubicBezTo>
                    <a:pt x="278" y="162"/>
                    <a:pt x="280" y="162"/>
                    <a:pt x="281" y="162"/>
                  </a:cubicBezTo>
                  <a:close/>
                  <a:moveTo>
                    <a:pt x="70" y="102"/>
                  </a:moveTo>
                  <a:cubicBezTo>
                    <a:pt x="68" y="102"/>
                    <a:pt x="67" y="101"/>
                    <a:pt x="66" y="100"/>
                  </a:cubicBezTo>
                  <a:cubicBezTo>
                    <a:pt x="63" y="98"/>
                    <a:pt x="63" y="94"/>
                    <a:pt x="65" y="92"/>
                  </a:cubicBezTo>
                  <a:cubicBezTo>
                    <a:pt x="70" y="86"/>
                    <a:pt x="74" y="80"/>
                    <a:pt x="78" y="73"/>
                  </a:cubicBezTo>
                  <a:cubicBezTo>
                    <a:pt x="80" y="70"/>
                    <a:pt x="83" y="69"/>
                    <a:pt x="86" y="70"/>
                  </a:cubicBezTo>
                  <a:cubicBezTo>
                    <a:pt x="89" y="72"/>
                    <a:pt x="90" y="75"/>
                    <a:pt x="89" y="78"/>
                  </a:cubicBezTo>
                  <a:cubicBezTo>
                    <a:pt x="84" y="86"/>
                    <a:pt x="80" y="93"/>
                    <a:pt x="74" y="100"/>
                  </a:cubicBezTo>
                  <a:cubicBezTo>
                    <a:pt x="73" y="101"/>
                    <a:pt x="71" y="102"/>
                    <a:pt x="70" y="102"/>
                  </a:cubicBezTo>
                  <a:close/>
                  <a:moveTo>
                    <a:pt x="159" y="100"/>
                  </a:moveTo>
                  <a:cubicBezTo>
                    <a:pt x="158" y="100"/>
                    <a:pt x="156" y="100"/>
                    <a:pt x="155" y="99"/>
                  </a:cubicBezTo>
                  <a:cubicBezTo>
                    <a:pt x="152" y="97"/>
                    <a:pt x="152" y="93"/>
                    <a:pt x="154" y="90"/>
                  </a:cubicBezTo>
                  <a:cubicBezTo>
                    <a:pt x="163" y="80"/>
                    <a:pt x="170" y="69"/>
                    <a:pt x="177" y="57"/>
                  </a:cubicBezTo>
                  <a:cubicBezTo>
                    <a:pt x="178" y="54"/>
                    <a:pt x="182" y="53"/>
                    <a:pt x="185" y="54"/>
                  </a:cubicBezTo>
                  <a:cubicBezTo>
                    <a:pt x="188" y="56"/>
                    <a:pt x="189" y="59"/>
                    <a:pt x="187" y="62"/>
                  </a:cubicBezTo>
                  <a:cubicBezTo>
                    <a:pt x="180" y="75"/>
                    <a:pt x="172" y="87"/>
                    <a:pt x="163" y="98"/>
                  </a:cubicBezTo>
                  <a:cubicBezTo>
                    <a:pt x="162" y="99"/>
                    <a:pt x="161" y="100"/>
                    <a:pt x="159" y="100"/>
                  </a:cubicBezTo>
                  <a:close/>
                  <a:moveTo>
                    <a:pt x="268" y="90"/>
                  </a:moveTo>
                  <a:cubicBezTo>
                    <a:pt x="267" y="90"/>
                    <a:pt x="266" y="89"/>
                    <a:pt x="265" y="88"/>
                  </a:cubicBezTo>
                  <a:cubicBezTo>
                    <a:pt x="262" y="86"/>
                    <a:pt x="262" y="82"/>
                    <a:pt x="264" y="80"/>
                  </a:cubicBezTo>
                  <a:cubicBezTo>
                    <a:pt x="267" y="76"/>
                    <a:pt x="270" y="72"/>
                    <a:pt x="273" y="67"/>
                  </a:cubicBezTo>
                  <a:cubicBezTo>
                    <a:pt x="274" y="64"/>
                    <a:pt x="278" y="63"/>
                    <a:pt x="281" y="65"/>
                  </a:cubicBezTo>
                  <a:cubicBezTo>
                    <a:pt x="284" y="66"/>
                    <a:pt x="285" y="70"/>
                    <a:pt x="283" y="73"/>
                  </a:cubicBezTo>
                  <a:cubicBezTo>
                    <a:pt x="280" y="78"/>
                    <a:pt x="277" y="83"/>
                    <a:pt x="273" y="88"/>
                  </a:cubicBezTo>
                  <a:cubicBezTo>
                    <a:pt x="272" y="89"/>
                    <a:pt x="270" y="90"/>
                    <a:pt x="268" y="90"/>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nvGrpSpPr>
            <p:cNvPr id="249" name="Google Shape;249;p33"/>
            <p:cNvGrpSpPr/>
            <p:nvPr/>
          </p:nvGrpSpPr>
          <p:grpSpPr>
            <a:xfrm>
              <a:off x="8061924" y="4580257"/>
              <a:ext cx="597495" cy="608183"/>
              <a:chOff x="17335500" y="-4149725"/>
              <a:chExt cx="887413" cy="903287"/>
            </a:xfrm>
          </p:grpSpPr>
          <p:sp>
            <p:nvSpPr>
              <p:cNvPr id="250" name="Google Shape;250;p33"/>
              <p:cNvSpPr/>
              <p:nvPr/>
            </p:nvSpPr>
            <p:spPr>
              <a:xfrm>
                <a:off x="17335500" y="-3970338"/>
                <a:ext cx="887413" cy="723900"/>
              </a:xfrm>
              <a:custGeom>
                <a:avLst/>
                <a:gdLst/>
                <a:ahLst/>
                <a:cxnLst/>
                <a:rect l="l" t="t" r="r" b="b"/>
                <a:pathLst>
                  <a:path w="371" h="304" extrusionOk="0">
                    <a:moveTo>
                      <a:pt x="239" y="304"/>
                    </a:moveTo>
                    <a:cubicBezTo>
                      <a:pt x="229" y="304"/>
                      <a:pt x="221" y="302"/>
                      <a:pt x="215" y="300"/>
                    </a:cubicBezTo>
                    <a:cubicBezTo>
                      <a:pt x="212" y="300"/>
                      <a:pt x="212" y="300"/>
                      <a:pt x="212" y="300"/>
                    </a:cubicBezTo>
                    <a:cubicBezTo>
                      <a:pt x="206" y="298"/>
                      <a:pt x="195" y="295"/>
                      <a:pt x="189" y="296"/>
                    </a:cubicBezTo>
                    <a:cubicBezTo>
                      <a:pt x="187" y="297"/>
                      <a:pt x="183" y="297"/>
                      <a:pt x="178" y="298"/>
                    </a:cubicBezTo>
                    <a:cubicBezTo>
                      <a:pt x="168" y="301"/>
                      <a:pt x="154" y="304"/>
                      <a:pt x="144" y="304"/>
                    </a:cubicBezTo>
                    <a:cubicBezTo>
                      <a:pt x="122" y="304"/>
                      <a:pt x="98" y="294"/>
                      <a:pt x="82" y="278"/>
                    </a:cubicBezTo>
                    <a:cubicBezTo>
                      <a:pt x="64" y="261"/>
                      <a:pt x="23" y="203"/>
                      <a:pt x="9" y="136"/>
                    </a:cubicBezTo>
                    <a:cubicBezTo>
                      <a:pt x="0" y="91"/>
                      <a:pt x="12" y="52"/>
                      <a:pt x="43" y="24"/>
                    </a:cubicBezTo>
                    <a:cubicBezTo>
                      <a:pt x="56" y="12"/>
                      <a:pt x="79" y="0"/>
                      <a:pt x="107" y="0"/>
                    </a:cubicBezTo>
                    <a:cubicBezTo>
                      <a:pt x="115" y="0"/>
                      <a:pt x="123" y="1"/>
                      <a:pt x="131" y="4"/>
                    </a:cubicBezTo>
                    <a:cubicBezTo>
                      <a:pt x="140" y="6"/>
                      <a:pt x="148" y="8"/>
                      <a:pt x="155" y="10"/>
                    </a:cubicBezTo>
                    <a:cubicBezTo>
                      <a:pt x="169" y="14"/>
                      <a:pt x="178" y="17"/>
                      <a:pt x="186" y="17"/>
                    </a:cubicBezTo>
                    <a:cubicBezTo>
                      <a:pt x="187" y="17"/>
                      <a:pt x="187" y="17"/>
                      <a:pt x="187" y="17"/>
                    </a:cubicBezTo>
                    <a:cubicBezTo>
                      <a:pt x="193" y="17"/>
                      <a:pt x="200" y="14"/>
                      <a:pt x="208" y="12"/>
                    </a:cubicBezTo>
                    <a:cubicBezTo>
                      <a:pt x="219" y="9"/>
                      <a:pt x="231" y="5"/>
                      <a:pt x="245" y="4"/>
                    </a:cubicBezTo>
                    <a:cubicBezTo>
                      <a:pt x="250" y="3"/>
                      <a:pt x="255" y="3"/>
                      <a:pt x="259" y="3"/>
                    </a:cubicBezTo>
                    <a:cubicBezTo>
                      <a:pt x="284" y="3"/>
                      <a:pt x="327" y="10"/>
                      <a:pt x="352" y="55"/>
                    </a:cubicBezTo>
                    <a:cubicBezTo>
                      <a:pt x="371" y="90"/>
                      <a:pt x="371" y="133"/>
                      <a:pt x="353" y="183"/>
                    </a:cubicBezTo>
                    <a:cubicBezTo>
                      <a:pt x="339" y="223"/>
                      <a:pt x="299" y="288"/>
                      <a:pt x="266" y="299"/>
                    </a:cubicBezTo>
                    <a:cubicBezTo>
                      <a:pt x="256" y="303"/>
                      <a:pt x="247" y="304"/>
                      <a:pt x="239" y="304"/>
                    </a:cubicBezTo>
                    <a:close/>
                    <a:moveTo>
                      <a:pt x="191" y="276"/>
                    </a:moveTo>
                    <a:cubicBezTo>
                      <a:pt x="200" y="276"/>
                      <a:pt x="210" y="279"/>
                      <a:pt x="217" y="280"/>
                    </a:cubicBezTo>
                    <a:cubicBezTo>
                      <a:pt x="220" y="281"/>
                      <a:pt x="220" y="281"/>
                      <a:pt x="220" y="281"/>
                    </a:cubicBezTo>
                    <a:cubicBezTo>
                      <a:pt x="225" y="283"/>
                      <a:pt x="231" y="284"/>
                      <a:pt x="239" y="284"/>
                    </a:cubicBezTo>
                    <a:cubicBezTo>
                      <a:pt x="245" y="284"/>
                      <a:pt x="252" y="283"/>
                      <a:pt x="259" y="280"/>
                    </a:cubicBezTo>
                    <a:cubicBezTo>
                      <a:pt x="282" y="273"/>
                      <a:pt x="320" y="216"/>
                      <a:pt x="335" y="176"/>
                    </a:cubicBezTo>
                    <a:cubicBezTo>
                      <a:pt x="351" y="132"/>
                      <a:pt x="350" y="94"/>
                      <a:pt x="334" y="64"/>
                    </a:cubicBezTo>
                    <a:cubicBezTo>
                      <a:pt x="316" y="30"/>
                      <a:pt x="283" y="23"/>
                      <a:pt x="259" y="23"/>
                    </a:cubicBezTo>
                    <a:cubicBezTo>
                      <a:pt x="255" y="23"/>
                      <a:pt x="251" y="23"/>
                      <a:pt x="247" y="24"/>
                    </a:cubicBezTo>
                    <a:cubicBezTo>
                      <a:pt x="235" y="25"/>
                      <a:pt x="224" y="28"/>
                      <a:pt x="214" y="31"/>
                    </a:cubicBezTo>
                    <a:cubicBezTo>
                      <a:pt x="204" y="34"/>
                      <a:pt x="196" y="37"/>
                      <a:pt x="188" y="37"/>
                    </a:cubicBezTo>
                    <a:cubicBezTo>
                      <a:pt x="177" y="37"/>
                      <a:pt x="165" y="34"/>
                      <a:pt x="149" y="29"/>
                    </a:cubicBezTo>
                    <a:cubicBezTo>
                      <a:pt x="143" y="27"/>
                      <a:pt x="135" y="25"/>
                      <a:pt x="126" y="23"/>
                    </a:cubicBezTo>
                    <a:cubicBezTo>
                      <a:pt x="120" y="21"/>
                      <a:pt x="113" y="20"/>
                      <a:pt x="107" y="20"/>
                    </a:cubicBezTo>
                    <a:cubicBezTo>
                      <a:pt x="85" y="20"/>
                      <a:pt x="67" y="30"/>
                      <a:pt x="57" y="39"/>
                    </a:cubicBezTo>
                    <a:cubicBezTo>
                      <a:pt x="30" y="62"/>
                      <a:pt x="21" y="94"/>
                      <a:pt x="29" y="132"/>
                    </a:cubicBezTo>
                    <a:cubicBezTo>
                      <a:pt x="41" y="194"/>
                      <a:pt x="80" y="249"/>
                      <a:pt x="96" y="264"/>
                    </a:cubicBezTo>
                    <a:cubicBezTo>
                      <a:pt x="108" y="276"/>
                      <a:pt x="128" y="284"/>
                      <a:pt x="144" y="284"/>
                    </a:cubicBezTo>
                    <a:cubicBezTo>
                      <a:pt x="152" y="284"/>
                      <a:pt x="165" y="281"/>
                      <a:pt x="174" y="279"/>
                    </a:cubicBezTo>
                    <a:cubicBezTo>
                      <a:pt x="179" y="278"/>
                      <a:pt x="183" y="277"/>
                      <a:pt x="186" y="276"/>
                    </a:cubicBezTo>
                    <a:cubicBezTo>
                      <a:pt x="188" y="276"/>
                      <a:pt x="190" y="276"/>
                      <a:pt x="191" y="276"/>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1" name="Google Shape;251;p33"/>
              <p:cNvSpPr/>
              <p:nvPr/>
            </p:nvSpPr>
            <p:spPr>
              <a:xfrm>
                <a:off x="17764125" y="-4149725"/>
                <a:ext cx="150813" cy="250825"/>
              </a:xfrm>
              <a:custGeom>
                <a:avLst/>
                <a:gdLst/>
                <a:ahLst/>
                <a:cxnLst/>
                <a:rect l="l" t="t" r="r" b="b"/>
                <a:pathLst>
                  <a:path w="63" h="105" extrusionOk="0">
                    <a:moveTo>
                      <a:pt x="0" y="105"/>
                    </a:moveTo>
                    <a:cubicBezTo>
                      <a:pt x="16" y="105"/>
                      <a:pt x="16" y="105"/>
                      <a:pt x="16" y="105"/>
                    </a:cubicBezTo>
                    <a:cubicBezTo>
                      <a:pt x="16" y="105"/>
                      <a:pt x="19" y="67"/>
                      <a:pt x="39" y="38"/>
                    </a:cubicBezTo>
                    <a:cubicBezTo>
                      <a:pt x="47" y="26"/>
                      <a:pt x="58" y="19"/>
                      <a:pt x="62" y="16"/>
                    </a:cubicBezTo>
                    <a:cubicBezTo>
                      <a:pt x="63" y="15"/>
                      <a:pt x="62" y="14"/>
                      <a:pt x="62" y="14"/>
                    </a:cubicBezTo>
                    <a:cubicBezTo>
                      <a:pt x="39" y="1"/>
                      <a:pt x="39" y="1"/>
                      <a:pt x="39" y="1"/>
                    </a:cubicBezTo>
                    <a:cubicBezTo>
                      <a:pt x="39" y="1"/>
                      <a:pt x="38" y="0"/>
                      <a:pt x="37" y="1"/>
                    </a:cubicBezTo>
                    <a:cubicBezTo>
                      <a:pt x="34" y="7"/>
                      <a:pt x="19" y="30"/>
                      <a:pt x="12" y="47"/>
                    </a:cubicBezTo>
                    <a:cubicBezTo>
                      <a:pt x="2" y="76"/>
                      <a:pt x="0" y="105"/>
                      <a:pt x="0" y="105"/>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grpSp>
          <p:nvGrpSpPr>
            <p:cNvPr id="252" name="Google Shape;252;p33"/>
            <p:cNvGrpSpPr/>
            <p:nvPr/>
          </p:nvGrpSpPr>
          <p:grpSpPr>
            <a:xfrm>
              <a:off x="4643048" y="4640689"/>
              <a:ext cx="481161" cy="479424"/>
              <a:chOff x="16517938" y="-2778125"/>
              <a:chExt cx="879476" cy="876300"/>
            </a:xfrm>
          </p:grpSpPr>
          <p:sp>
            <p:nvSpPr>
              <p:cNvPr id="253" name="Google Shape;253;p33"/>
              <p:cNvSpPr/>
              <p:nvPr/>
            </p:nvSpPr>
            <p:spPr>
              <a:xfrm>
                <a:off x="16517938" y="-2492375"/>
                <a:ext cx="407988" cy="455612"/>
              </a:xfrm>
              <a:custGeom>
                <a:avLst/>
                <a:gdLst/>
                <a:ahLst/>
                <a:cxnLst/>
                <a:rect l="l" t="t" r="r" b="b"/>
                <a:pathLst>
                  <a:path w="171" h="191" extrusionOk="0">
                    <a:moveTo>
                      <a:pt x="0" y="95"/>
                    </a:moveTo>
                    <a:cubicBezTo>
                      <a:pt x="0" y="42"/>
                      <a:pt x="54" y="0"/>
                      <a:pt x="121" y="0"/>
                    </a:cubicBezTo>
                    <a:cubicBezTo>
                      <a:pt x="136" y="0"/>
                      <a:pt x="150" y="2"/>
                      <a:pt x="164" y="6"/>
                    </a:cubicBezTo>
                    <a:cubicBezTo>
                      <a:pt x="169" y="7"/>
                      <a:pt x="169" y="7"/>
                      <a:pt x="169" y="7"/>
                    </a:cubicBezTo>
                    <a:cubicBezTo>
                      <a:pt x="169" y="163"/>
                      <a:pt x="169" y="163"/>
                      <a:pt x="169" y="163"/>
                    </a:cubicBezTo>
                    <a:cubicBezTo>
                      <a:pt x="169" y="164"/>
                      <a:pt x="169" y="164"/>
                      <a:pt x="169" y="164"/>
                    </a:cubicBezTo>
                    <a:cubicBezTo>
                      <a:pt x="169" y="166"/>
                      <a:pt x="169" y="168"/>
                      <a:pt x="170" y="170"/>
                    </a:cubicBezTo>
                    <a:cubicBezTo>
                      <a:pt x="170" y="172"/>
                      <a:pt x="170" y="173"/>
                      <a:pt x="170" y="174"/>
                    </a:cubicBezTo>
                    <a:cubicBezTo>
                      <a:pt x="171" y="181"/>
                      <a:pt x="168" y="183"/>
                      <a:pt x="165" y="184"/>
                    </a:cubicBezTo>
                    <a:cubicBezTo>
                      <a:pt x="151" y="188"/>
                      <a:pt x="136" y="191"/>
                      <a:pt x="121" y="191"/>
                    </a:cubicBezTo>
                    <a:cubicBezTo>
                      <a:pt x="54" y="191"/>
                      <a:pt x="0" y="148"/>
                      <a:pt x="0" y="95"/>
                    </a:cubicBezTo>
                    <a:close/>
                    <a:moveTo>
                      <a:pt x="154" y="164"/>
                    </a:moveTo>
                    <a:cubicBezTo>
                      <a:pt x="154" y="19"/>
                      <a:pt x="154" y="19"/>
                      <a:pt x="154" y="19"/>
                    </a:cubicBezTo>
                    <a:cubicBezTo>
                      <a:pt x="144" y="16"/>
                      <a:pt x="133" y="15"/>
                      <a:pt x="121" y="15"/>
                    </a:cubicBezTo>
                    <a:cubicBezTo>
                      <a:pt x="63" y="15"/>
                      <a:pt x="15" y="51"/>
                      <a:pt x="15" y="95"/>
                    </a:cubicBezTo>
                    <a:cubicBezTo>
                      <a:pt x="15" y="139"/>
                      <a:pt x="63" y="175"/>
                      <a:pt x="121" y="175"/>
                    </a:cubicBezTo>
                    <a:cubicBezTo>
                      <a:pt x="133" y="175"/>
                      <a:pt x="144" y="174"/>
                      <a:pt x="154" y="171"/>
                    </a:cubicBezTo>
                    <a:cubicBezTo>
                      <a:pt x="154" y="169"/>
                      <a:pt x="154" y="166"/>
                      <a:pt x="154" y="164"/>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4" name="Google Shape;254;p33"/>
              <p:cNvSpPr/>
              <p:nvPr/>
            </p:nvSpPr>
            <p:spPr>
              <a:xfrm>
                <a:off x="16954500" y="-2778125"/>
                <a:ext cx="442913" cy="876300"/>
              </a:xfrm>
              <a:custGeom>
                <a:avLst/>
                <a:gdLst/>
                <a:ahLst/>
                <a:cxnLst/>
                <a:rect l="l" t="t" r="r" b="b"/>
                <a:pathLst>
                  <a:path w="185" h="368" extrusionOk="0">
                    <a:moveTo>
                      <a:pt x="0" y="277"/>
                    </a:moveTo>
                    <a:cubicBezTo>
                      <a:pt x="0" y="92"/>
                      <a:pt x="0" y="92"/>
                      <a:pt x="0" y="92"/>
                    </a:cubicBezTo>
                    <a:cubicBezTo>
                      <a:pt x="0" y="41"/>
                      <a:pt x="41" y="0"/>
                      <a:pt x="91" y="0"/>
                    </a:cubicBezTo>
                    <a:cubicBezTo>
                      <a:pt x="93" y="0"/>
                      <a:pt x="93" y="0"/>
                      <a:pt x="93" y="0"/>
                    </a:cubicBezTo>
                    <a:cubicBezTo>
                      <a:pt x="144" y="0"/>
                      <a:pt x="185" y="41"/>
                      <a:pt x="185" y="92"/>
                    </a:cubicBezTo>
                    <a:cubicBezTo>
                      <a:pt x="185" y="277"/>
                      <a:pt x="185" y="277"/>
                      <a:pt x="185" y="277"/>
                    </a:cubicBezTo>
                    <a:cubicBezTo>
                      <a:pt x="185" y="327"/>
                      <a:pt x="144" y="368"/>
                      <a:pt x="93" y="368"/>
                    </a:cubicBezTo>
                    <a:cubicBezTo>
                      <a:pt x="91" y="368"/>
                      <a:pt x="91" y="368"/>
                      <a:pt x="91" y="368"/>
                    </a:cubicBezTo>
                    <a:cubicBezTo>
                      <a:pt x="41" y="368"/>
                      <a:pt x="0" y="327"/>
                      <a:pt x="0" y="277"/>
                    </a:cubicBezTo>
                    <a:close/>
                    <a:moveTo>
                      <a:pt x="91" y="15"/>
                    </a:moveTo>
                    <a:cubicBezTo>
                      <a:pt x="49" y="15"/>
                      <a:pt x="15" y="50"/>
                      <a:pt x="15" y="92"/>
                    </a:cubicBezTo>
                    <a:cubicBezTo>
                      <a:pt x="15" y="277"/>
                      <a:pt x="15" y="277"/>
                      <a:pt x="15" y="277"/>
                    </a:cubicBezTo>
                    <a:cubicBezTo>
                      <a:pt x="15" y="319"/>
                      <a:pt x="49" y="353"/>
                      <a:pt x="91" y="353"/>
                    </a:cubicBezTo>
                    <a:cubicBezTo>
                      <a:pt x="93" y="353"/>
                      <a:pt x="93" y="353"/>
                      <a:pt x="93" y="353"/>
                    </a:cubicBezTo>
                    <a:cubicBezTo>
                      <a:pt x="135" y="353"/>
                      <a:pt x="170" y="319"/>
                      <a:pt x="170" y="277"/>
                    </a:cubicBezTo>
                    <a:cubicBezTo>
                      <a:pt x="170" y="92"/>
                      <a:pt x="170" y="92"/>
                      <a:pt x="170" y="92"/>
                    </a:cubicBezTo>
                    <a:cubicBezTo>
                      <a:pt x="170" y="50"/>
                      <a:pt x="135" y="15"/>
                      <a:pt x="93" y="15"/>
                    </a:cubicBezTo>
                    <a:lnTo>
                      <a:pt x="91" y="15"/>
                    </a:ln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5" name="Google Shape;255;p33"/>
              <p:cNvSpPr/>
              <p:nvPr/>
            </p:nvSpPr>
            <p:spPr>
              <a:xfrm>
                <a:off x="16900525" y="-2301875"/>
                <a:ext cx="0" cy="3175"/>
              </a:xfrm>
              <a:custGeom>
                <a:avLst/>
                <a:gdLst/>
                <a:ahLst/>
                <a:cxnLst/>
                <a:rect l="l" t="t" r="r" b="b"/>
                <a:pathLst>
                  <a:path w="120000" h="1" extrusionOk="0">
                    <a:moveTo>
                      <a:pt x="0" y="1"/>
                    </a:moveTo>
                    <a:cubicBezTo>
                      <a:pt x="0" y="1"/>
                      <a:pt x="0" y="0"/>
                      <a:pt x="0" y="0"/>
                    </a:cubicBezTo>
                    <a:cubicBezTo>
                      <a:pt x="0" y="0"/>
                      <a:pt x="0" y="0"/>
                      <a:pt x="0" y="0"/>
                    </a:cubicBezTo>
                    <a:cubicBezTo>
                      <a:pt x="0" y="1"/>
                      <a:pt x="0" y="1"/>
                      <a:pt x="0" y="1"/>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6" name="Google Shape;256;p33"/>
              <p:cNvSpPr/>
              <p:nvPr/>
            </p:nvSpPr>
            <p:spPr>
              <a:xfrm>
                <a:off x="16519525" y="-2230438"/>
                <a:ext cx="439738" cy="293687"/>
              </a:xfrm>
              <a:custGeom>
                <a:avLst/>
                <a:gdLst/>
                <a:ahLst/>
                <a:cxnLst/>
                <a:rect l="l" t="t" r="r" b="b"/>
                <a:pathLst>
                  <a:path w="184" h="123" extrusionOk="0">
                    <a:moveTo>
                      <a:pt x="0" y="0"/>
                    </a:moveTo>
                    <a:cubicBezTo>
                      <a:pt x="1" y="52"/>
                      <a:pt x="56" y="93"/>
                      <a:pt x="123" y="93"/>
                    </a:cubicBezTo>
                    <a:cubicBezTo>
                      <a:pt x="141" y="93"/>
                      <a:pt x="158" y="91"/>
                      <a:pt x="173" y="85"/>
                    </a:cubicBezTo>
                    <a:cubicBezTo>
                      <a:pt x="176" y="98"/>
                      <a:pt x="184" y="110"/>
                      <a:pt x="184" y="110"/>
                    </a:cubicBezTo>
                    <a:cubicBezTo>
                      <a:pt x="166" y="118"/>
                      <a:pt x="145" y="123"/>
                      <a:pt x="123" y="123"/>
                    </a:cubicBezTo>
                    <a:cubicBezTo>
                      <a:pt x="55" y="123"/>
                      <a:pt x="0" y="81"/>
                      <a:pt x="0" y="29"/>
                    </a:cubicBezTo>
                    <a:cubicBezTo>
                      <a:pt x="0" y="22"/>
                      <a:pt x="0" y="7"/>
                      <a:pt x="0" y="0"/>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7" name="Google Shape;257;p33"/>
              <p:cNvSpPr/>
              <p:nvPr/>
            </p:nvSpPr>
            <p:spPr>
              <a:xfrm>
                <a:off x="16971963" y="-2339975"/>
                <a:ext cx="406400" cy="422275"/>
              </a:xfrm>
              <a:custGeom>
                <a:avLst/>
                <a:gdLst/>
                <a:ahLst/>
                <a:cxnLst/>
                <a:rect l="l" t="t" r="r" b="b"/>
                <a:pathLst>
                  <a:path w="170" h="177" extrusionOk="0">
                    <a:moveTo>
                      <a:pt x="170" y="0"/>
                    </a:moveTo>
                    <a:cubicBezTo>
                      <a:pt x="170" y="93"/>
                      <a:pt x="170" y="93"/>
                      <a:pt x="170" y="93"/>
                    </a:cubicBezTo>
                    <a:cubicBezTo>
                      <a:pt x="170" y="140"/>
                      <a:pt x="133" y="177"/>
                      <a:pt x="86" y="177"/>
                    </a:cubicBezTo>
                    <a:cubicBezTo>
                      <a:pt x="84" y="177"/>
                      <a:pt x="84" y="177"/>
                      <a:pt x="84" y="177"/>
                    </a:cubicBezTo>
                    <a:cubicBezTo>
                      <a:pt x="38" y="177"/>
                      <a:pt x="0" y="140"/>
                      <a:pt x="0" y="93"/>
                    </a:cubicBezTo>
                    <a:cubicBezTo>
                      <a:pt x="0" y="0"/>
                      <a:pt x="0" y="0"/>
                      <a:pt x="0" y="0"/>
                    </a:cubicBezTo>
                    <a:lnTo>
                      <a:pt x="170" y="0"/>
                    </a:ln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8" name="Google Shape;258;p33"/>
              <p:cNvSpPr/>
              <p:nvPr/>
            </p:nvSpPr>
            <p:spPr>
              <a:xfrm>
                <a:off x="16541750" y="-2330450"/>
                <a:ext cx="365100" cy="27000"/>
              </a:xfrm>
              <a:prstGeom prst="rect">
                <a:avLst/>
              </a:pr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9" name="Google Shape;259;p33"/>
              <p:cNvSpPr/>
              <p:nvPr/>
            </p:nvSpPr>
            <p:spPr>
              <a:xfrm>
                <a:off x="16541750" y="-2270125"/>
                <a:ext cx="365100" cy="25500"/>
              </a:xfrm>
              <a:prstGeom prst="rect">
                <a:avLst/>
              </a:pr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sp>
          <p:nvSpPr>
            <p:cNvPr id="260" name="Google Shape;260;p33"/>
            <p:cNvSpPr/>
            <p:nvPr/>
          </p:nvSpPr>
          <p:spPr>
            <a:xfrm>
              <a:off x="4201847" y="4087454"/>
              <a:ext cx="4692000" cy="4692000"/>
            </a:xfrm>
            <a:prstGeom prst="arc">
              <a:avLst>
                <a:gd name="adj1" fmla="val 17018736"/>
                <a:gd name="adj2" fmla="val 18368559"/>
              </a:avLst>
            </a:prstGeom>
            <a:noFill/>
            <a:ln w="9525" cap="rnd" cmpd="sng">
              <a:solidFill>
                <a:srgbClr val="125264"/>
              </a:solidFill>
              <a:prstDash val="dash"/>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1" name="Google Shape;261;p33"/>
            <p:cNvSpPr/>
            <p:nvPr/>
          </p:nvSpPr>
          <p:spPr>
            <a:xfrm>
              <a:off x="6038334" y="3665700"/>
              <a:ext cx="1019100" cy="1019100"/>
            </a:xfrm>
            <a:prstGeom prst="arc">
              <a:avLst>
                <a:gd name="adj1" fmla="val 14071924"/>
                <a:gd name="adj2" fmla="val 12444170"/>
              </a:avLst>
            </a:prstGeom>
            <a:noFill/>
            <a:ln w="28575"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2" name="Google Shape;262;p33"/>
            <p:cNvSpPr/>
            <p:nvPr/>
          </p:nvSpPr>
          <p:spPr>
            <a:xfrm>
              <a:off x="7838833" y="4380075"/>
              <a:ext cx="1019100" cy="1019100"/>
            </a:xfrm>
            <a:prstGeom prst="arc">
              <a:avLst>
                <a:gd name="adj1" fmla="val 14071924"/>
                <a:gd name="adj2" fmla="val 12444170"/>
              </a:avLst>
            </a:prstGeom>
            <a:noFill/>
            <a:ln w="28575"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3" name="Google Shape;263;p33"/>
            <p:cNvSpPr/>
            <p:nvPr/>
          </p:nvSpPr>
          <p:spPr>
            <a:xfrm>
              <a:off x="7666790" y="7485791"/>
              <a:ext cx="1019100" cy="1019100"/>
            </a:xfrm>
            <a:prstGeom prst="arc">
              <a:avLst>
                <a:gd name="adj1" fmla="val 14071924"/>
                <a:gd name="adj2" fmla="val 12444170"/>
              </a:avLst>
            </a:prstGeom>
            <a:noFill/>
            <a:ln w="28575"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4" name="Google Shape;264;p33"/>
            <p:cNvSpPr/>
            <p:nvPr/>
          </p:nvSpPr>
          <p:spPr>
            <a:xfrm>
              <a:off x="6038334" y="8269901"/>
              <a:ext cx="1019100" cy="1019100"/>
            </a:xfrm>
            <a:prstGeom prst="arc">
              <a:avLst>
                <a:gd name="adj1" fmla="val 14071924"/>
                <a:gd name="adj2" fmla="val 12444170"/>
              </a:avLst>
            </a:prstGeom>
            <a:noFill/>
            <a:ln w="28575"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5" name="Google Shape;265;p33"/>
            <p:cNvSpPr/>
            <p:nvPr/>
          </p:nvSpPr>
          <p:spPr>
            <a:xfrm>
              <a:off x="4150750" y="7485791"/>
              <a:ext cx="1019100" cy="1019100"/>
            </a:xfrm>
            <a:prstGeom prst="arc">
              <a:avLst>
                <a:gd name="adj1" fmla="val 18903096"/>
                <a:gd name="adj2" fmla="val 17360897"/>
              </a:avLst>
            </a:prstGeom>
            <a:noFill/>
            <a:ln w="28575"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6" name="Google Shape;266;p33"/>
            <p:cNvSpPr/>
            <p:nvPr/>
          </p:nvSpPr>
          <p:spPr>
            <a:xfrm>
              <a:off x="3758875" y="5831504"/>
              <a:ext cx="1019100" cy="1019100"/>
            </a:xfrm>
            <a:prstGeom prst="arc">
              <a:avLst>
                <a:gd name="adj1" fmla="val 18903096"/>
                <a:gd name="adj2" fmla="val 17360897"/>
              </a:avLst>
            </a:prstGeom>
            <a:solidFill>
              <a:srgbClr val="ECECEC">
                <a:alpha val="80000"/>
              </a:srgbClr>
            </a:solidFill>
            <a:ln w="28575"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7" name="Google Shape;267;p33"/>
            <p:cNvSpPr/>
            <p:nvPr/>
          </p:nvSpPr>
          <p:spPr>
            <a:xfrm>
              <a:off x="4427976" y="4380075"/>
              <a:ext cx="1019100" cy="1019100"/>
            </a:xfrm>
            <a:prstGeom prst="arc">
              <a:avLst>
                <a:gd name="adj1" fmla="val 14071924"/>
                <a:gd name="adj2" fmla="val 12444170"/>
              </a:avLst>
            </a:prstGeom>
            <a:noFill/>
            <a:ln w="28575"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8" name="Google Shape;268;p33"/>
            <p:cNvSpPr/>
            <p:nvPr/>
          </p:nvSpPr>
          <p:spPr>
            <a:xfrm>
              <a:off x="4158305" y="4087454"/>
              <a:ext cx="4692000" cy="4692000"/>
            </a:xfrm>
            <a:prstGeom prst="arc">
              <a:avLst>
                <a:gd name="adj1" fmla="val 20026839"/>
                <a:gd name="adj2" fmla="val 20656117"/>
              </a:avLst>
            </a:prstGeom>
            <a:noFill/>
            <a:ln w="9525" cap="rnd" cmpd="sng">
              <a:solidFill>
                <a:srgbClr val="125264"/>
              </a:solidFill>
              <a:prstDash val="dash"/>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69" name="Google Shape;269;p33"/>
            <p:cNvSpPr/>
            <p:nvPr/>
          </p:nvSpPr>
          <p:spPr>
            <a:xfrm>
              <a:off x="4158305" y="4101969"/>
              <a:ext cx="4692000" cy="4692000"/>
            </a:xfrm>
            <a:prstGeom prst="arc">
              <a:avLst>
                <a:gd name="adj1" fmla="val 766287"/>
                <a:gd name="adj2" fmla="val 1792448"/>
              </a:avLst>
            </a:prstGeom>
            <a:noFill/>
            <a:ln w="9525" cap="rnd" cmpd="sng">
              <a:solidFill>
                <a:srgbClr val="125264"/>
              </a:solidFill>
              <a:prstDash val="dash"/>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70" name="Google Shape;270;p33"/>
            <p:cNvSpPr/>
            <p:nvPr/>
          </p:nvSpPr>
          <p:spPr>
            <a:xfrm>
              <a:off x="4158305" y="4174540"/>
              <a:ext cx="4692000" cy="4692000"/>
            </a:xfrm>
            <a:prstGeom prst="arc">
              <a:avLst>
                <a:gd name="adj1" fmla="val 3361953"/>
                <a:gd name="adj2" fmla="val 4610407"/>
              </a:avLst>
            </a:prstGeom>
            <a:noFill/>
            <a:ln w="9525" cap="rnd" cmpd="sng">
              <a:solidFill>
                <a:srgbClr val="125264"/>
              </a:solidFill>
              <a:prstDash val="dash"/>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71" name="Google Shape;271;p33"/>
            <p:cNvSpPr/>
            <p:nvPr/>
          </p:nvSpPr>
          <p:spPr>
            <a:xfrm>
              <a:off x="4172820" y="4174540"/>
              <a:ext cx="4692000" cy="4692000"/>
            </a:xfrm>
            <a:prstGeom prst="arc">
              <a:avLst>
                <a:gd name="adj1" fmla="val 6312423"/>
                <a:gd name="adj2" fmla="val 7625268"/>
              </a:avLst>
            </a:prstGeom>
            <a:noFill/>
            <a:ln w="9525" cap="rnd" cmpd="sng">
              <a:solidFill>
                <a:srgbClr val="125264"/>
              </a:solidFill>
              <a:prstDash val="dash"/>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72" name="Google Shape;272;p33"/>
            <p:cNvSpPr/>
            <p:nvPr/>
          </p:nvSpPr>
          <p:spPr>
            <a:xfrm>
              <a:off x="4187334" y="4174540"/>
              <a:ext cx="4692000" cy="4692000"/>
            </a:xfrm>
            <a:prstGeom prst="arc">
              <a:avLst>
                <a:gd name="adj1" fmla="val 9255933"/>
                <a:gd name="adj2" fmla="val 10255982"/>
              </a:avLst>
            </a:prstGeom>
            <a:noFill/>
            <a:ln w="9525" cap="rnd" cmpd="sng">
              <a:solidFill>
                <a:srgbClr val="125264"/>
              </a:solidFill>
              <a:prstDash val="dash"/>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73" name="Google Shape;273;p33"/>
            <p:cNvSpPr/>
            <p:nvPr/>
          </p:nvSpPr>
          <p:spPr>
            <a:xfrm>
              <a:off x="4172820" y="4160026"/>
              <a:ext cx="4692000" cy="4692000"/>
            </a:xfrm>
            <a:prstGeom prst="arc">
              <a:avLst>
                <a:gd name="adj1" fmla="val 11869581"/>
                <a:gd name="adj2" fmla="val 12726059"/>
              </a:avLst>
            </a:prstGeom>
            <a:noFill/>
            <a:ln w="9525" cap="rnd" cmpd="sng">
              <a:solidFill>
                <a:srgbClr val="125264"/>
              </a:solidFill>
              <a:prstDash val="dash"/>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74" name="Google Shape;274;p33"/>
            <p:cNvSpPr/>
            <p:nvPr/>
          </p:nvSpPr>
          <p:spPr>
            <a:xfrm>
              <a:off x="4172820" y="4145512"/>
              <a:ext cx="4692000" cy="4692000"/>
            </a:xfrm>
            <a:prstGeom prst="arc">
              <a:avLst>
                <a:gd name="adj1" fmla="val 14346395"/>
                <a:gd name="adj2" fmla="val 15358852"/>
              </a:avLst>
            </a:prstGeom>
            <a:noFill/>
            <a:ln w="9525" cap="rnd" cmpd="sng">
              <a:solidFill>
                <a:srgbClr val="125264"/>
              </a:solidFill>
              <a:prstDash val="dash"/>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75" name="Google Shape;275;p33"/>
            <p:cNvSpPr/>
            <p:nvPr/>
          </p:nvSpPr>
          <p:spPr>
            <a:xfrm>
              <a:off x="3975432" y="6079717"/>
              <a:ext cx="571168" cy="503354"/>
            </a:xfrm>
            <a:custGeom>
              <a:avLst/>
              <a:gdLst/>
              <a:ahLst/>
              <a:cxnLst/>
              <a:rect l="l" t="t" r="r" b="b"/>
              <a:pathLst>
                <a:path w="281" h="248" extrusionOk="0">
                  <a:moveTo>
                    <a:pt x="34" y="248"/>
                  </a:moveTo>
                  <a:cubicBezTo>
                    <a:pt x="31" y="248"/>
                    <a:pt x="29" y="247"/>
                    <a:pt x="29" y="245"/>
                  </a:cubicBezTo>
                  <a:cubicBezTo>
                    <a:pt x="1" y="173"/>
                    <a:pt x="1" y="173"/>
                    <a:pt x="1" y="173"/>
                  </a:cubicBezTo>
                  <a:cubicBezTo>
                    <a:pt x="0" y="170"/>
                    <a:pt x="2" y="167"/>
                    <a:pt x="5" y="165"/>
                  </a:cubicBezTo>
                  <a:cubicBezTo>
                    <a:pt x="35" y="154"/>
                    <a:pt x="35" y="154"/>
                    <a:pt x="35" y="154"/>
                  </a:cubicBezTo>
                  <a:cubicBezTo>
                    <a:pt x="38" y="153"/>
                    <a:pt x="41" y="154"/>
                    <a:pt x="43" y="157"/>
                  </a:cubicBezTo>
                  <a:cubicBezTo>
                    <a:pt x="44" y="160"/>
                    <a:pt x="44" y="160"/>
                    <a:pt x="44" y="160"/>
                  </a:cubicBezTo>
                  <a:cubicBezTo>
                    <a:pt x="44" y="160"/>
                    <a:pt x="44" y="160"/>
                    <a:pt x="44" y="160"/>
                  </a:cubicBezTo>
                  <a:cubicBezTo>
                    <a:pt x="64" y="141"/>
                    <a:pt x="87" y="135"/>
                    <a:pt x="117" y="146"/>
                  </a:cubicBezTo>
                  <a:cubicBezTo>
                    <a:pt x="127" y="150"/>
                    <a:pt x="137" y="152"/>
                    <a:pt x="147" y="152"/>
                  </a:cubicBezTo>
                  <a:cubicBezTo>
                    <a:pt x="150" y="152"/>
                    <a:pt x="150" y="152"/>
                    <a:pt x="150" y="152"/>
                  </a:cubicBezTo>
                  <a:cubicBezTo>
                    <a:pt x="150" y="142"/>
                    <a:pt x="150" y="142"/>
                    <a:pt x="150" y="142"/>
                  </a:cubicBezTo>
                  <a:cubicBezTo>
                    <a:pt x="150" y="137"/>
                    <a:pt x="150" y="132"/>
                    <a:pt x="149" y="127"/>
                  </a:cubicBezTo>
                  <a:cubicBezTo>
                    <a:pt x="147" y="113"/>
                    <a:pt x="147" y="113"/>
                    <a:pt x="147" y="113"/>
                  </a:cubicBezTo>
                  <a:cubicBezTo>
                    <a:pt x="145" y="116"/>
                    <a:pt x="145" y="116"/>
                    <a:pt x="145" y="116"/>
                  </a:cubicBezTo>
                  <a:cubicBezTo>
                    <a:pt x="142" y="120"/>
                    <a:pt x="138" y="124"/>
                    <a:pt x="133" y="127"/>
                  </a:cubicBezTo>
                  <a:cubicBezTo>
                    <a:pt x="129" y="130"/>
                    <a:pt x="123" y="132"/>
                    <a:pt x="118" y="132"/>
                  </a:cubicBezTo>
                  <a:cubicBezTo>
                    <a:pt x="117" y="133"/>
                    <a:pt x="115" y="133"/>
                    <a:pt x="114" y="132"/>
                  </a:cubicBezTo>
                  <a:cubicBezTo>
                    <a:pt x="106" y="132"/>
                    <a:pt x="98" y="128"/>
                    <a:pt x="90" y="120"/>
                  </a:cubicBezTo>
                  <a:cubicBezTo>
                    <a:pt x="77" y="106"/>
                    <a:pt x="77" y="81"/>
                    <a:pt x="77" y="62"/>
                  </a:cubicBezTo>
                  <a:cubicBezTo>
                    <a:pt x="76" y="39"/>
                    <a:pt x="75" y="23"/>
                    <a:pt x="66" y="15"/>
                  </a:cubicBezTo>
                  <a:cubicBezTo>
                    <a:pt x="63" y="12"/>
                    <a:pt x="65" y="6"/>
                    <a:pt x="69" y="5"/>
                  </a:cubicBezTo>
                  <a:cubicBezTo>
                    <a:pt x="94" y="1"/>
                    <a:pt x="117" y="0"/>
                    <a:pt x="137" y="6"/>
                  </a:cubicBezTo>
                  <a:cubicBezTo>
                    <a:pt x="155" y="11"/>
                    <a:pt x="170" y="23"/>
                    <a:pt x="180" y="43"/>
                  </a:cubicBezTo>
                  <a:cubicBezTo>
                    <a:pt x="181" y="46"/>
                    <a:pt x="181" y="46"/>
                    <a:pt x="181" y="46"/>
                  </a:cubicBezTo>
                  <a:cubicBezTo>
                    <a:pt x="184" y="44"/>
                    <a:pt x="184" y="44"/>
                    <a:pt x="184" y="44"/>
                  </a:cubicBezTo>
                  <a:cubicBezTo>
                    <a:pt x="202" y="35"/>
                    <a:pt x="231" y="36"/>
                    <a:pt x="261" y="62"/>
                  </a:cubicBezTo>
                  <a:cubicBezTo>
                    <a:pt x="264" y="65"/>
                    <a:pt x="263" y="69"/>
                    <a:pt x="260" y="71"/>
                  </a:cubicBezTo>
                  <a:cubicBezTo>
                    <a:pt x="249" y="77"/>
                    <a:pt x="238" y="83"/>
                    <a:pt x="229" y="104"/>
                  </a:cubicBezTo>
                  <a:cubicBezTo>
                    <a:pt x="226" y="110"/>
                    <a:pt x="226" y="110"/>
                    <a:pt x="226" y="110"/>
                  </a:cubicBezTo>
                  <a:cubicBezTo>
                    <a:pt x="220" y="120"/>
                    <a:pt x="210" y="126"/>
                    <a:pt x="199" y="125"/>
                  </a:cubicBezTo>
                  <a:cubicBezTo>
                    <a:pt x="197" y="125"/>
                    <a:pt x="196" y="125"/>
                    <a:pt x="194" y="124"/>
                  </a:cubicBezTo>
                  <a:cubicBezTo>
                    <a:pt x="185" y="122"/>
                    <a:pt x="178" y="116"/>
                    <a:pt x="175" y="106"/>
                  </a:cubicBezTo>
                  <a:cubicBezTo>
                    <a:pt x="174" y="102"/>
                    <a:pt x="174" y="102"/>
                    <a:pt x="174" y="102"/>
                  </a:cubicBezTo>
                  <a:cubicBezTo>
                    <a:pt x="173" y="103"/>
                    <a:pt x="173" y="103"/>
                    <a:pt x="173" y="103"/>
                  </a:cubicBezTo>
                  <a:cubicBezTo>
                    <a:pt x="169" y="109"/>
                    <a:pt x="165" y="116"/>
                    <a:pt x="162" y="124"/>
                  </a:cubicBezTo>
                  <a:cubicBezTo>
                    <a:pt x="162" y="125"/>
                    <a:pt x="161" y="125"/>
                    <a:pt x="161" y="126"/>
                  </a:cubicBezTo>
                  <a:cubicBezTo>
                    <a:pt x="161" y="126"/>
                    <a:pt x="161" y="126"/>
                    <a:pt x="161" y="126"/>
                  </a:cubicBezTo>
                  <a:cubicBezTo>
                    <a:pt x="161" y="134"/>
                    <a:pt x="161" y="134"/>
                    <a:pt x="161" y="134"/>
                  </a:cubicBezTo>
                  <a:cubicBezTo>
                    <a:pt x="161" y="138"/>
                    <a:pt x="162" y="142"/>
                    <a:pt x="162" y="146"/>
                  </a:cubicBezTo>
                  <a:cubicBezTo>
                    <a:pt x="162" y="152"/>
                    <a:pt x="162" y="152"/>
                    <a:pt x="162" y="152"/>
                  </a:cubicBezTo>
                  <a:cubicBezTo>
                    <a:pt x="167" y="152"/>
                    <a:pt x="167" y="152"/>
                    <a:pt x="167" y="152"/>
                  </a:cubicBezTo>
                  <a:cubicBezTo>
                    <a:pt x="173" y="153"/>
                    <a:pt x="178" y="154"/>
                    <a:pt x="183" y="155"/>
                  </a:cubicBezTo>
                  <a:cubicBezTo>
                    <a:pt x="188" y="157"/>
                    <a:pt x="192" y="159"/>
                    <a:pt x="195" y="163"/>
                  </a:cubicBezTo>
                  <a:cubicBezTo>
                    <a:pt x="198" y="167"/>
                    <a:pt x="199" y="172"/>
                    <a:pt x="199" y="178"/>
                  </a:cubicBezTo>
                  <a:cubicBezTo>
                    <a:pt x="198" y="179"/>
                    <a:pt x="198" y="181"/>
                    <a:pt x="197" y="182"/>
                  </a:cubicBezTo>
                  <a:cubicBezTo>
                    <a:pt x="197" y="183"/>
                    <a:pt x="197" y="183"/>
                    <a:pt x="197" y="183"/>
                  </a:cubicBezTo>
                  <a:cubicBezTo>
                    <a:pt x="232" y="171"/>
                    <a:pt x="232" y="171"/>
                    <a:pt x="232" y="171"/>
                  </a:cubicBezTo>
                  <a:cubicBezTo>
                    <a:pt x="240" y="168"/>
                    <a:pt x="249" y="165"/>
                    <a:pt x="256" y="165"/>
                  </a:cubicBezTo>
                  <a:cubicBezTo>
                    <a:pt x="265" y="165"/>
                    <a:pt x="273" y="168"/>
                    <a:pt x="278" y="177"/>
                  </a:cubicBezTo>
                  <a:cubicBezTo>
                    <a:pt x="281" y="183"/>
                    <a:pt x="281" y="190"/>
                    <a:pt x="276" y="195"/>
                  </a:cubicBezTo>
                  <a:cubicBezTo>
                    <a:pt x="273" y="199"/>
                    <a:pt x="267" y="202"/>
                    <a:pt x="260" y="204"/>
                  </a:cubicBezTo>
                  <a:cubicBezTo>
                    <a:pt x="257" y="205"/>
                    <a:pt x="257" y="205"/>
                    <a:pt x="257" y="205"/>
                  </a:cubicBezTo>
                  <a:cubicBezTo>
                    <a:pt x="190" y="233"/>
                    <a:pt x="190" y="233"/>
                    <a:pt x="190" y="233"/>
                  </a:cubicBezTo>
                  <a:cubicBezTo>
                    <a:pt x="190" y="233"/>
                    <a:pt x="189" y="233"/>
                    <a:pt x="189" y="233"/>
                  </a:cubicBezTo>
                  <a:cubicBezTo>
                    <a:pt x="185" y="235"/>
                    <a:pt x="181" y="235"/>
                    <a:pt x="176" y="235"/>
                  </a:cubicBezTo>
                  <a:cubicBezTo>
                    <a:pt x="173" y="235"/>
                    <a:pt x="169" y="235"/>
                    <a:pt x="164" y="234"/>
                  </a:cubicBezTo>
                  <a:cubicBezTo>
                    <a:pt x="161" y="233"/>
                    <a:pt x="161" y="233"/>
                    <a:pt x="161" y="233"/>
                  </a:cubicBezTo>
                  <a:cubicBezTo>
                    <a:pt x="102" y="227"/>
                    <a:pt x="102" y="227"/>
                    <a:pt x="102" y="227"/>
                  </a:cubicBezTo>
                  <a:cubicBezTo>
                    <a:pt x="96" y="226"/>
                    <a:pt x="84" y="226"/>
                    <a:pt x="73" y="227"/>
                  </a:cubicBezTo>
                  <a:cubicBezTo>
                    <a:pt x="69" y="228"/>
                    <a:pt x="69" y="228"/>
                    <a:pt x="69" y="228"/>
                  </a:cubicBezTo>
                  <a:cubicBezTo>
                    <a:pt x="70" y="229"/>
                    <a:pt x="70" y="229"/>
                    <a:pt x="70" y="229"/>
                  </a:cubicBezTo>
                  <a:cubicBezTo>
                    <a:pt x="71" y="232"/>
                    <a:pt x="69" y="235"/>
                    <a:pt x="66" y="236"/>
                  </a:cubicBezTo>
                  <a:cubicBezTo>
                    <a:pt x="36" y="248"/>
                    <a:pt x="36" y="248"/>
                    <a:pt x="36" y="248"/>
                  </a:cubicBezTo>
                  <a:cubicBezTo>
                    <a:pt x="35" y="248"/>
                    <a:pt x="34" y="248"/>
                    <a:pt x="34" y="248"/>
                  </a:cubicBezTo>
                  <a:close/>
                  <a:moveTo>
                    <a:pt x="37" y="235"/>
                  </a:moveTo>
                  <a:cubicBezTo>
                    <a:pt x="57" y="228"/>
                    <a:pt x="57" y="228"/>
                    <a:pt x="57" y="228"/>
                  </a:cubicBezTo>
                  <a:cubicBezTo>
                    <a:pt x="56" y="227"/>
                    <a:pt x="56" y="227"/>
                    <a:pt x="56" y="227"/>
                  </a:cubicBezTo>
                  <a:cubicBezTo>
                    <a:pt x="56" y="225"/>
                    <a:pt x="56" y="225"/>
                    <a:pt x="56" y="225"/>
                  </a:cubicBezTo>
                  <a:cubicBezTo>
                    <a:pt x="56" y="224"/>
                    <a:pt x="56" y="224"/>
                    <a:pt x="56" y="224"/>
                  </a:cubicBezTo>
                  <a:cubicBezTo>
                    <a:pt x="36" y="172"/>
                    <a:pt x="36" y="172"/>
                    <a:pt x="36" y="172"/>
                  </a:cubicBezTo>
                  <a:cubicBezTo>
                    <a:pt x="36" y="172"/>
                    <a:pt x="36" y="172"/>
                    <a:pt x="36" y="172"/>
                  </a:cubicBezTo>
                  <a:cubicBezTo>
                    <a:pt x="36" y="171"/>
                    <a:pt x="36" y="171"/>
                    <a:pt x="36" y="171"/>
                  </a:cubicBezTo>
                  <a:cubicBezTo>
                    <a:pt x="34" y="167"/>
                    <a:pt x="34" y="167"/>
                    <a:pt x="34" y="167"/>
                  </a:cubicBezTo>
                  <a:cubicBezTo>
                    <a:pt x="14" y="174"/>
                    <a:pt x="14" y="174"/>
                    <a:pt x="14" y="174"/>
                  </a:cubicBezTo>
                  <a:lnTo>
                    <a:pt x="37" y="235"/>
                  </a:lnTo>
                  <a:close/>
                  <a:moveTo>
                    <a:pt x="175" y="224"/>
                  </a:moveTo>
                  <a:cubicBezTo>
                    <a:pt x="178" y="224"/>
                    <a:pt x="181" y="224"/>
                    <a:pt x="184" y="223"/>
                  </a:cubicBezTo>
                  <a:cubicBezTo>
                    <a:pt x="186" y="222"/>
                    <a:pt x="186" y="222"/>
                    <a:pt x="186" y="222"/>
                  </a:cubicBezTo>
                  <a:cubicBezTo>
                    <a:pt x="253" y="194"/>
                    <a:pt x="253" y="194"/>
                    <a:pt x="253" y="194"/>
                  </a:cubicBezTo>
                  <a:cubicBezTo>
                    <a:pt x="253" y="194"/>
                    <a:pt x="254" y="194"/>
                    <a:pt x="254" y="194"/>
                  </a:cubicBezTo>
                  <a:cubicBezTo>
                    <a:pt x="262" y="192"/>
                    <a:pt x="266" y="189"/>
                    <a:pt x="267" y="187"/>
                  </a:cubicBezTo>
                  <a:cubicBezTo>
                    <a:pt x="269" y="186"/>
                    <a:pt x="269" y="185"/>
                    <a:pt x="268" y="183"/>
                  </a:cubicBezTo>
                  <a:cubicBezTo>
                    <a:pt x="265" y="178"/>
                    <a:pt x="262" y="176"/>
                    <a:pt x="257" y="176"/>
                  </a:cubicBezTo>
                  <a:cubicBezTo>
                    <a:pt x="251" y="176"/>
                    <a:pt x="244" y="179"/>
                    <a:pt x="236" y="182"/>
                  </a:cubicBezTo>
                  <a:cubicBezTo>
                    <a:pt x="195" y="195"/>
                    <a:pt x="195" y="195"/>
                    <a:pt x="195" y="195"/>
                  </a:cubicBezTo>
                  <a:cubicBezTo>
                    <a:pt x="194" y="196"/>
                    <a:pt x="194" y="196"/>
                    <a:pt x="194" y="196"/>
                  </a:cubicBezTo>
                  <a:cubicBezTo>
                    <a:pt x="189" y="198"/>
                    <a:pt x="183" y="199"/>
                    <a:pt x="175" y="197"/>
                  </a:cubicBezTo>
                  <a:cubicBezTo>
                    <a:pt x="152" y="189"/>
                    <a:pt x="152" y="189"/>
                    <a:pt x="152" y="189"/>
                  </a:cubicBezTo>
                  <a:cubicBezTo>
                    <a:pt x="146" y="188"/>
                    <a:pt x="146" y="188"/>
                    <a:pt x="146" y="188"/>
                  </a:cubicBezTo>
                  <a:cubicBezTo>
                    <a:pt x="133" y="186"/>
                    <a:pt x="121" y="187"/>
                    <a:pt x="115" y="188"/>
                  </a:cubicBezTo>
                  <a:cubicBezTo>
                    <a:pt x="112" y="188"/>
                    <a:pt x="109" y="186"/>
                    <a:pt x="108" y="183"/>
                  </a:cubicBezTo>
                  <a:cubicBezTo>
                    <a:pt x="108" y="180"/>
                    <a:pt x="110" y="177"/>
                    <a:pt x="113" y="176"/>
                  </a:cubicBezTo>
                  <a:cubicBezTo>
                    <a:pt x="120" y="175"/>
                    <a:pt x="133" y="175"/>
                    <a:pt x="148" y="177"/>
                  </a:cubicBezTo>
                  <a:cubicBezTo>
                    <a:pt x="154" y="178"/>
                    <a:pt x="154" y="178"/>
                    <a:pt x="154" y="178"/>
                  </a:cubicBezTo>
                  <a:cubicBezTo>
                    <a:pt x="160" y="179"/>
                    <a:pt x="160" y="179"/>
                    <a:pt x="160" y="179"/>
                  </a:cubicBezTo>
                  <a:cubicBezTo>
                    <a:pt x="167" y="179"/>
                    <a:pt x="173" y="179"/>
                    <a:pt x="177" y="179"/>
                  </a:cubicBezTo>
                  <a:cubicBezTo>
                    <a:pt x="181" y="179"/>
                    <a:pt x="183" y="178"/>
                    <a:pt x="185" y="177"/>
                  </a:cubicBezTo>
                  <a:cubicBezTo>
                    <a:pt x="186" y="177"/>
                    <a:pt x="187" y="177"/>
                    <a:pt x="187" y="176"/>
                  </a:cubicBezTo>
                  <a:cubicBezTo>
                    <a:pt x="187" y="175"/>
                    <a:pt x="187" y="175"/>
                    <a:pt x="187" y="175"/>
                  </a:cubicBezTo>
                  <a:cubicBezTo>
                    <a:pt x="187" y="172"/>
                    <a:pt x="187" y="171"/>
                    <a:pt x="186" y="170"/>
                  </a:cubicBezTo>
                  <a:cubicBezTo>
                    <a:pt x="185" y="168"/>
                    <a:pt x="183" y="167"/>
                    <a:pt x="180" y="166"/>
                  </a:cubicBezTo>
                  <a:cubicBezTo>
                    <a:pt x="173" y="164"/>
                    <a:pt x="162" y="163"/>
                    <a:pt x="147" y="163"/>
                  </a:cubicBezTo>
                  <a:cubicBezTo>
                    <a:pt x="135" y="163"/>
                    <a:pt x="124" y="161"/>
                    <a:pt x="113" y="157"/>
                  </a:cubicBezTo>
                  <a:cubicBezTo>
                    <a:pt x="86" y="147"/>
                    <a:pt x="66" y="153"/>
                    <a:pt x="48" y="172"/>
                  </a:cubicBezTo>
                  <a:cubicBezTo>
                    <a:pt x="48" y="172"/>
                    <a:pt x="48" y="172"/>
                    <a:pt x="48" y="172"/>
                  </a:cubicBezTo>
                  <a:cubicBezTo>
                    <a:pt x="65" y="217"/>
                    <a:pt x="65" y="217"/>
                    <a:pt x="65" y="217"/>
                  </a:cubicBezTo>
                  <a:cubicBezTo>
                    <a:pt x="65" y="217"/>
                    <a:pt x="65" y="217"/>
                    <a:pt x="65" y="217"/>
                  </a:cubicBezTo>
                  <a:cubicBezTo>
                    <a:pt x="79" y="214"/>
                    <a:pt x="96" y="214"/>
                    <a:pt x="103" y="215"/>
                  </a:cubicBezTo>
                  <a:cubicBezTo>
                    <a:pt x="162" y="222"/>
                    <a:pt x="162" y="222"/>
                    <a:pt x="162" y="222"/>
                  </a:cubicBezTo>
                  <a:cubicBezTo>
                    <a:pt x="162" y="222"/>
                    <a:pt x="163" y="222"/>
                    <a:pt x="163" y="222"/>
                  </a:cubicBezTo>
                  <a:cubicBezTo>
                    <a:pt x="168" y="223"/>
                    <a:pt x="171" y="224"/>
                    <a:pt x="175" y="224"/>
                  </a:cubicBezTo>
                  <a:close/>
                  <a:moveTo>
                    <a:pt x="117" y="121"/>
                  </a:moveTo>
                  <a:cubicBezTo>
                    <a:pt x="121" y="121"/>
                    <a:pt x="124" y="119"/>
                    <a:pt x="127" y="118"/>
                  </a:cubicBezTo>
                  <a:cubicBezTo>
                    <a:pt x="135" y="113"/>
                    <a:pt x="140" y="103"/>
                    <a:pt x="141" y="94"/>
                  </a:cubicBezTo>
                  <a:cubicBezTo>
                    <a:pt x="141" y="94"/>
                    <a:pt x="141" y="94"/>
                    <a:pt x="141" y="94"/>
                  </a:cubicBezTo>
                  <a:cubicBezTo>
                    <a:pt x="140" y="90"/>
                    <a:pt x="140" y="90"/>
                    <a:pt x="140" y="90"/>
                  </a:cubicBezTo>
                  <a:cubicBezTo>
                    <a:pt x="133" y="72"/>
                    <a:pt x="122" y="55"/>
                    <a:pt x="105" y="38"/>
                  </a:cubicBezTo>
                  <a:cubicBezTo>
                    <a:pt x="103" y="36"/>
                    <a:pt x="103" y="32"/>
                    <a:pt x="105" y="30"/>
                  </a:cubicBezTo>
                  <a:cubicBezTo>
                    <a:pt x="107" y="28"/>
                    <a:pt x="111" y="28"/>
                    <a:pt x="113" y="30"/>
                  </a:cubicBezTo>
                  <a:cubicBezTo>
                    <a:pt x="131" y="48"/>
                    <a:pt x="143" y="66"/>
                    <a:pt x="150" y="84"/>
                  </a:cubicBezTo>
                  <a:cubicBezTo>
                    <a:pt x="151" y="85"/>
                    <a:pt x="151" y="85"/>
                    <a:pt x="151" y="85"/>
                  </a:cubicBezTo>
                  <a:cubicBezTo>
                    <a:pt x="155" y="87"/>
                    <a:pt x="155" y="87"/>
                    <a:pt x="155" y="87"/>
                  </a:cubicBezTo>
                  <a:cubicBezTo>
                    <a:pt x="159" y="89"/>
                    <a:pt x="164" y="88"/>
                    <a:pt x="170" y="85"/>
                  </a:cubicBezTo>
                  <a:cubicBezTo>
                    <a:pt x="171" y="85"/>
                    <a:pt x="171" y="85"/>
                    <a:pt x="171" y="85"/>
                  </a:cubicBezTo>
                  <a:cubicBezTo>
                    <a:pt x="170" y="84"/>
                    <a:pt x="170" y="84"/>
                    <a:pt x="170" y="84"/>
                  </a:cubicBezTo>
                  <a:cubicBezTo>
                    <a:pt x="164" y="76"/>
                    <a:pt x="165" y="66"/>
                    <a:pt x="169" y="58"/>
                  </a:cubicBezTo>
                  <a:cubicBezTo>
                    <a:pt x="172" y="54"/>
                    <a:pt x="172" y="54"/>
                    <a:pt x="172" y="54"/>
                  </a:cubicBezTo>
                  <a:cubicBezTo>
                    <a:pt x="171" y="52"/>
                    <a:pt x="171" y="52"/>
                    <a:pt x="171" y="52"/>
                  </a:cubicBezTo>
                  <a:cubicBezTo>
                    <a:pt x="163" y="32"/>
                    <a:pt x="150" y="22"/>
                    <a:pt x="134" y="17"/>
                  </a:cubicBezTo>
                  <a:cubicBezTo>
                    <a:pt x="121" y="13"/>
                    <a:pt x="106" y="12"/>
                    <a:pt x="89" y="14"/>
                  </a:cubicBezTo>
                  <a:cubicBezTo>
                    <a:pt x="81" y="15"/>
                    <a:pt x="81" y="15"/>
                    <a:pt x="81" y="15"/>
                  </a:cubicBezTo>
                  <a:cubicBezTo>
                    <a:pt x="82" y="18"/>
                    <a:pt x="82" y="18"/>
                    <a:pt x="82" y="18"/>
                  </a:cubicBezTo>
                  <a:cubicBezTo>
                    <a:pt x="88" y="31"/>
                    <a:pt x="88" y="48"/>
                    <a:pt x="88" y="62"/>
                  </a:cubicBezTo>
                  <a:cubicBezTo>
                    <a:pt x="89" y="85"/>
                    <a:pt x="90" y="103"/>
                    <a:pt x="98" y="112"/>
                  </a:cubicBezTo>
                  <a:cubicBezTo>
                    <a:pt x="105" y="119"/>
                    <a:pt x="111" y="121"/>
                    <a:pt x="117" y="121"/>
                  </a:cubicBezTo>
                  <a:close/>
                  <a:moveTo>
                    <a:pt x="200" y="114"/>
                  </a:moveTo>
                  <a:cubicBezTo>
                    <a:pt x="207" y="114"/>
                    <a:pt x="215" y="109"/>
                    <a:pt x="218" y="100"/>
                  </a:cubicBezTo>
                  <a:cubicBezTo>
                    <a:pt x="218" y="100"/>
                    <a:pt x="218" y="100"/>
                    <a:pt x="218" y="100"/>
                  </a:cubicBezTo>
                  <a:cubicBezTo>
                    <a:pt x="226" y="81"/>
                    <a:pt x="236" y="73"/>
                    <a:pt x="245" y="67"/>
                  </a:cubicBezTo>
                  <a:cubicBezTo>
                    <a:pt x="247" y="66"/>
                    <a:pt x="247" y="66"/>
                    <a:pt x="247" y="66"/>
                  </a:cubicBezTo>
                  <a:cubicBezTo>
                    <a:pt x="243" y="63"/>
                    <a:pt x="243" y="63"/>
                    <a:pt x="243" y="63"/>
                  </a:cubicBezTo>
                  <a:cubicBezTo>
                    <a:pt x="220" y="47"/>
                    <a:pt x="201" y="48"/>
                    <a:pt x="189" y="54"/>
                  </a:cubicBezTo>
                  <a:cubicBezTo>
                    <a:pt x="179" y="60"/>
                    <a:pt x="174" y="70"/>
                    <a:pt x="180" y="77"/>
                  </a:cubicBezTo>
                  <a:cubicBezTo>
                    <a:pt x="180" y="77"/>
                    <a:pt x="180" y="77"/>
                    <a:pt x="180" y="77"/>
                  </a:cubicBezTo>
                  <a:cubicBezTo>
                    <a:pt x="188" y="71"/>
                    <a:pt x="188" y="71"/>
                    <a:pt x="188" y="71"/>
                  </a:cubicBezTo>
                  <a:cubicBezTo>
                    <a:pt x="198" y="63"/>
                    <a:pt x="212" y="59"/>
                    <a:pt x="227" y="57"/>
                  </a:cubicBezTo>
                  <a:cubicBezTo>
                    <a:pt x="230" y="57"/>
                    <a:pt x="233" y="60"/>
                    <a:pt x="233" y="63"/>
                  </a:cubicBezTo>
                  <a:cubicBezTo>
                    <a:pt x="234" y="66"/>
                    <a:pt x="231" y="69"/>
                    <a:pt x="228" y="69"/>
                  </a:cubicBezTo>
                  <a:cubicBezTo>
                    <a:pt x="212" y="70"/>
                    <a:pt x="199" y="76"/>
                    <a:pt x="188" y="86"/>
                  </a:cubicBezTo>
                  <a:cubicBezTo>
                    <a:pt x="184" y="89"/>
                    <a:pt x="184" y="89"/>
                    <a:pt x="184" y="89"/>
                  </a:cubicBezTo>
                  <a:cubicBezTo>
                    <a:pt x="184" y="92"/>
                    <a:pt x="184" y="92"/>
                    <a:pt x="184" y="92"/>
                  </a:cubicBezTo>
                  <a:cubicBezTo>
                    <a:pt x="184" y="107"/>
                    <a:pt x="192" y="113"/>
                    <a:pt x="200" y="114"/>
                  </a:cubicBezTo>
                  <a:close/>
                  <a:moveTo>
                    <a:pt x="157" y="107"/>
                  </a:moveTo>
                  <a:cubicBezTo>
                    <a:pt x="160" y="102"/>
                    <a:pt x="160" y="102"/>
                    <a:pt x="160" y="102"/>
                  </a:cubicBezTo>
                  <a:cubicBezTo>
                    <a:pt x="162" y="99"/>
                    <a:pt x="162" y="99"/>
                    <a:pt x="162" y="99"/>
                  </a:cubicBezTo>
                  <a:cubicBezTo>
                    <a:pt x="158" y="99"/>
                    <a:pt x="158" y="99"/>
                    <a:pt x="158" y="99"/>
                  </a:cubicBezTo>
                  <a:cubicBezTo>
                    <a:pt x="155" y="99"/>
                    <a:pt x="155" y="99"/>
                    <a:pt x="155" y="99"/>
                  </a:cubicBezTo>
                  <a:cubicBezTo>
                    <a:pt x="156" y="102"/>
                    <a:pt x="156" y="102"/>
                    <a:pt x="156" y="102"/>
                  </a:cubicBezTo>
                  <a:lnTo>
                    <a:pt x="157" y="107"/>
                  </a:ln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nvGrpSpPr>
            <p:cNvPr id="276" name="Google Shape;276;p33"/>
            <p:cNvGrpSpPr/>
            <p:nvPr/>
          </p:nvGrpSpPr>
          <p:grpSpPr>
            <a:xfrm>
              <a:off x="6289675" y="3902076"/>
              <a:ext cx="542988" cy="541329"/>
              <a:chOff x="3506" y="2458"/>
              <a:chExt cx="342" cy="341"/>
            </a:xfrm>
          </p:grpSpPr>
          <p:sp>
            <p:nvSpPr>
              <p:cNvPr id="277" name="Google Shape;277;p33"/>
              <p:cNvSpPr/>
              <p:nvPr/>
            </p:nvSpPr>
            <p:spPr>
              <a:xfrm>
                <a:off x="3517" y="2482"/>
                <a:ext cx="305" cy="304"/>
              </a:xfrm>
              <a:custGeom>
                <a:avLst/>
                <a:gdLst/>
                <a:ahLst/>
                <a:cxnLst/>
                <a:rect l="l" t="t" r="r" b="b"/>
                <a:pathLst>
                  <a:path w="201" h="200" extrusionOk="0">
                    <a:moveTo>
                      <a:pt x="37" y="200"/>
                    </a:moveTo>
                    <a:cubicBezTo>
                      <a:pt x="37" y="200"/>
                      <a:pt x="37" y="200"/>
                      <a:pt x="37" y="200"/>
                    </a:cubicBezTo>
                    <a:cubicBezTo>
                      <a:pt x="24" y="200"/>
                      <a:pt x="11" y="190"/>
                      <a:pt x="5" y="177"/>
                    </a:cubicBezTo>
                    <a:cubicBezTo>
                      <a:pt x="0" y="165"/>
                      <a:pt x="2" y="154"/>
                      <a:pt x="11" y="145"/>
                    </a:cubicBezTo>
                    <a:cubicBezTo>
                      <a:pt x="153" y="3"/>
                      <a:pt x="153" y="3"/>
                      <a:pt x="153" y="3"/>
                    </a:cubicBezTo>
                    <a:cubicBezTo>
                      <a:pt x="156" y="0"/>
                      <a:pt x="160" y="0"/>
                      <a:pt x="163" y="3"/>
                    </a:cubicBezTo>
                    <a:cubicBezTo>
                      <a:pt x="199" y="39"/>
                      <a:pt x="199" y="39"/>
                      <a:pt x="199" y="39"/>
                    </a:cubicBezTo>
                    <a:cubicBezTo>
                      <a:pt x="200" y="41"/>
                      <a:pt x="201" y="42"/>
                      <a:pt x="201" y="44"/>
                    </a:cubicBezTo>
                    <a:cubicBezTo>
                      <a:pt x="201" y="46"/>
                      <a:pt x="200" y="48"/>
                      <a:pt x="199" y="49"/>
                    </a:cubicBezTo>
                    <a:cubicBezTo>
                      <a:pt x="57" y="192"/>
                      <a:pt x="57" y="192"/>
                      <a:pt x="57" y="192"/>
                    </a:cubicBezTo>
                    <a:cubicBezTo>
                      <a:pt x="52" y="197"/>
                      <a:pt x="45" y="200"/>
                      <a:pt x="37" y="200"/>
                    </a:cubicBezTo>
                    <a:close/>
                    <a:moveTo>
                      <a:pt x="158" y="19"/>
                    </a:moveTo>
                    <a:cubicBezTo>
                      <a:pt x="21" y="156"/>
                      <a:pt x="21" y="156"/>
                      <a:pt x="21" y="156"/>
                    </a:cubicBezTo>
                    <a:cubicBezTo>
                      <a:pt x="16" y="161"/>
                      <a:pt x="16" y="167"/>
                      <a:pt x="18" y="171"/>
                    </a:cubicBezTo>
                    <a:cubicBezTo>
                      <a:pt x="23" y="183"/>
                      <a:pt x="38" y="190"/>
                      <a:pt x="47" y="181"/>
                    </a:cubicBezTo>
                    <a:cubicBezTo>
                      <a:pt x="184" y="44"/>
                      <a:pt x="184" y="44"/>
                      <a:pt x="184" y="44"/>
                    </a:cubicBezTo>
                    <a:lnTo>
                      <a:pt x="158" y="19"/>
                    </a:ln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78" name="Google Shape;278;p33"/>
              <p:cNvSpPr/>
              <p:nvPr/>
            </p:nvSpPr>
            <p:spPr>
              <a:xfrm>
                <a:off x="3769" y="2458"/>
                <a:ext cx="79" cy="77"/>
              </a:xfrm>
              <a:custGeom>
                <a:avLst/>
                <a:gdLst/>
                <a:ahLst/>
                <a:cxnLst/>
                <a:rect l="l" t="t" r="r" b="b"/>
                <a:pathLst>
                  <a:path w="52" h="51" extrusionOk="0">
                    <a:moveTo>
                      <a:pt x="45" y="51"/>
                    </a:moveTo>
                    <a:cubicBezTo>
                      <a:pt x="43" y="51"/>
                      <a:pt x="41" y="51"/>
                      <a:pt x="39" y="49"/>
                    </a:cubicBezTo>
                    <a:cubicBezTo>
                      <a:pt x="3" y="13"/>
                      <a:pt x="3" y="13"/>
                      <a:pt x="3" y="13"/>
                    </a:cubicBezTo>
                    <a:cubicBezTo>
                      <a:pt x="0" y="10"/>
                      <a:pt x="0" y="6"/>
                      <a:pt x="3" y="3"/>
                    </a:cubicBezTo>
                    <a:cubicBezTo>
                      <a:pt x="6" y="0"/>
                      <a:pt x="10" y="0"/>
                      <a:pt x="13" y="3"/>
                    </a:cubicBezTo>
                    <a:cubicBezTo>
                      <a:pt x="50" y="39"/>
                      <a:pt x="50" y="39"/>
                      <a:pt x="50" y="39"/>
                    </a:cubicBezTo>
                    <a:cubicBezTo>
                      <a:pt x="52" y="42"/>
                      <a:pt x="52" y="47"/>
                      <a:pt x="50" y="49"/>
                    </a:cubicBezTo>
                    <a:cubicBezTo>
                      <a:pt x="48" y="51"/>
                      <a:pt x="46" y="51"/>
                      <a:pt x="45" y="51"/>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79" name="Google Shape;279;p33"/>
              <p:cNvSpPr/>
              <p:nvPr/>
            </p:nvSpPr>
            <p:spPr>
              <a:xfrm>
                <a:off x="3549" y="2680"/>
                <a:ext cx="79" cy="77"/>
              </a:xfrm>
              <a:custGeom>
                <a:avLst/>
                <a:gdLst/>
                <a:ahLst/>
                <a:cxnLst/>
                <a:rect l="l" t="t" r="r" b="b"/>
                <a:pathLst>
                  <a:path w="52" h="51" extrusionOk="0">
                    <a:moveTo>
                      <a:pt x="44" y="51"/>
                    </a:moveTo>
                    <a:cubicBezTo>
                      <a:pt x="42" y="51"/>
                      <a:pt x="40" y="50"/>
                      <a:pt x="39" y="49"/>
                    </a:cubicBezTo>
                    <a:cubicBezTo>
                      <a:pt x="2" y="13"/>
                      <a:pt x="2" y="13"/>
                      <a:pt x="2" y="13"/>
                    </a:cubicBezTo>
                    <a:cubicBezTo>
                      <a:pt x="0" y="10"/>
                      <a:pt x="0" y="5"/>
                      <a:pt x="2" y="2"/>
                    </a:cubicBezTo>
                    <a:cubicBezTo>
                      <a:pt x="5" y="0"/>
                      <a:pt x="10" y="0"/>
                      <a:pt x="12" y="2"/>
                    </a:cubicBezTo>
                    <a:cubicBezTo>
                      <a:pt x="49" y="39"/>
                      <a:pt x="49" y="39"/>
                      <a:pt x="49" y="39"/>
                    </a:cubicBezTo>
                    <a:cubicBezTo>
                      <a:pt x="52" y="42"/>
                      <a:pt x="52" y="46"/>
                      <a:pt x="49" y="49"/>
                    </a:cubicBezTo>
                    <a:cubicBezTo>
                      <a:pt x="48" y="50"/>
                      <a:pt x="46" y="51"/>
                      <a:pt x="44" y="51"/>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80" name="Google Shape;280;p33"/>
              <p:cNvSpPr/>
              <p:nvPr/>
            </p:nvSpPr>
            <p:spPr>
              <a:xfrm>
                <a:off x="3506" y="2749"/>
                <a:ext cx="50" cy="50"/>
              </a:xfrm>
              <a:custGeom>
                <a:avLst/>
                <a:gdLst/>
                <a:ahLst/>
                <a:cxnLst/>
                <a:rect l="l" t="t" r="r" b="b"/>
                <a:pathLst>
                  <a:path w="33" h="33" extrusionOk="0">
                    <a:moveTo>
                      <a:pt x="7" y="33"/>
                    </a:moveTo>
                    <a:cubicBezTo>
                      <a:pt x="6" y="33"/>
                      <a:pt x="4" y="32"/>
                      <a:pt x="2" y="31"/>
                    </a:cubicBezTo>
                    <a:cubicBezTo>
                      <a:pt x="0" y="28"/>
                      <a:pt x="0" y="24"/>
                      <a:pt x="2" y="21"/>
                    </a:cubicBezTo>
                    <a:cubicBezTo>
                      <a:pt x="20" y="3"/>
                      <a:pt x="20" y="3"/>
                      <a:pt x="20" y="3"/>
                    </a:cubicBezTo>
                    <a:cubicBezTo>
                      <a:pt x="23" y="0"/>
                      <a:pt x="28" y="0"/>
                      <a:pt x="30" y="3"/>
                    </a:cubicBezTo>
                    <a:cubicBezTo>
                      <a:pt x="33" y="6"/>
                      <a:pt x="33" y="10"/>
                      <a:pt x="30" y="13"/>
                    </a:cubicBezTo>
                    <a:cubicBezTo>
                      <a:pt x="13" y="31"/>
                      <a:pt x="13" y="31"/>
                      <a:pt x="13" y="31"/>
                    </a:cubicBezTo>
                    <a:cubicBezTo>
                      <a:pt x="11" y="32"/>
                      <a:pt x="9" y="33"/>
                      <a:pt x="7" y="33"/>
                    </a:cubicBezTo>
                    <a:close/>
                  </a:path>
                </a:pathLst>
              </a:custGeom>
              <a:solidFill>
                <a:schemeClr val="accent2"/>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grpSp>
      <p:grpSp>
        <p:nvGrpSpPr>
          <p:cNvPr id="281" name="Google Shape;281;p33"/>
          <p:cNvGrpSpPr/>
          <p:nvPr/>
        </p:nvGrpSpPr>
        <p:grpSpPr>
          <a:xfrm>
            <a:off x="4650890" y="1804819"/>
            <a:ext cx="1987286" cy="2025431"/>
            <a:chOff x="9757433" y="1987772"/>
            <a:chExt cx="4488000" cy="4574144"/>
          </a:xfrm>
        </p:grpSpPr>
        <p:sp>
          <p:nvSpPr>
            <p:cNvPr id="282" name="Google Shape;282;p33"/>
            <p:cNvSpPr/>
            <p:nvPr/>
          </p:nvSpPr>
          <p:spPr>
            <a:xfrm>
              <a:off x="9757433" y="1987772"/>
              <a:ext cx="4488000" cy="4488000"/>
            </a:xfrm>
            <a:prstGeom prst="donut">
              <a:avLst>
                <a:gd name="adj" fmla="val 10461"/>
              </a:avLst>
            </a:prstGeom>
            <a:solidFill>
              <a:schemeClr val="lt1">
                <a:alpha val="7059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283" name="Google Shape;283;p33"/>
            <p:cNvSpPr/>
            <p:nvPr/>
          </p:nvSpPr>
          <p:spPr>
            <a:xfrm>
              <a:off x="10066747" y="2263946"/>
              <a:ext cx="3935700" cy="3935700"/>
            </a:xfrm>
            <a:prstGeom prst="donut">
              <a:avLst>
                <a:gd name="adj" fmla="val 10461"/>
              </a:avLst>
            </a:prstGeom>
            <a:solidFill>
              <a:schemeClr val="accent1">
                <a:alpha val="1451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284" name="Google Shape;284;p33"/>
            <p:cNvGrpSpPr/>
            <p:nvPr/>
          </p:nvGrpSpPr>
          <p:grpSpPr>
            <a:xfrm>
              <a:off x="10780714" y="3400442"/>
              <a:ext cx="2265511" cy="1547144"/>
              <a:chOff x="10207121" y="3495609"/>
              <a:chExt cx="3339000" cy="2280241"/>
            </a:xfrm>
          </p:grpSpPr>
          <p:pic>
            <p:nvPicPr>
              <p:cNvPr id="285" name="Google Shape;285;p33"/>
              <p:cNvPicPr preferRelativeResize="0"/>
              <p:nvPr/>
            </p:nvPicPr>
            <p:blipFill rotWithShape="1">
              <a:blip r:embed="rId7">
                <a:alphaModFix/>
              </a:blip>
              <a:srcRect/>
              <a:stretch/>
            </p:blipFill>
            <p:spPr>
              <a:xfrm>
                <a:off x="10665661" y="3495609"/>
                <a:ext cx="2710775" cy="1686953"/>
              </a:xfrm>
              <a:prstGeom prst="rect">
                <a:avLst/>
              </a:prstGeom>
              <a:noFill/>
              <a:ln>
                <a:noFill/>
              </a:ln>
            </p:spPr>
          </p:pic>
          <p:sp>
            <p:nvSpPr>
              <p:cNvPr id="286" name="Google Shape;286;p33"/>
              <p:cNvSpPr txBox="1"/>
              <p:nvPr/>
            </p:nvSpPr>
            <p:spPr>
              <a:xfrm>
                <a:off x="10207121" y="5122750"/>
                <a:ext cx="3339000" cy="6531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STANDARD</a:t>
                </a:r>
                <a:endParaRPr sz="1200" b="1" i="0" u="none" strike="noStrike" cap="none">
                  <a:solidFill>
                    <a:schemeClr val="accent1"/>
                  </a:solidFill>
                  <a:latin typeface="Arial"/>
                  <a:ea typeface="Arial"/>
                  <a:cs typeface="Arial"/>
                  <a:sym typeface="Arial"/>
                </a:endParaRPr>
              </a:p>
            </p:txBody>
          </p:sp>
        </p:grpSp>
        <p:grpSp>
          <p:nvGrpSpPr>
            <p:cNvPr id="287" name="Google Shape;287;p33"/>
            <p:cNvGrpSpPr/>
            <p:nvPr/>
          </p:nvGrpSpPr>
          <p:grpSpPr>
            <a:xfrm>
              <a:off x="9913778" y="2004994"/>
              <a:ext cx="4231244" cy="4556922"/>
              <a:chOff x="6391" y="1416"/>
              <a:chExt cx="2384" cy="2568"/>
            </a:xfrm>
          </p:grpSpPr>
          <p:sp>
            <p:nvSpPr>
              <p:cNvPr id="288" name="Google Shape;288;p33"/>
              <p:cNvSpPr/>
              <p:nvPr/>
            </p:nvSpPr>
            <p:spPr>
              <a:xfrm>
                <a:off x="6391" y="1416"/>
                <a:ext cx="2384" cy="2568"/>
              </a:xfrm>
              <a:custGeom>
                <a:avLst/>
                <a:gdLst/>
                <a:ahLst/>
                <a:cxnLst/>
                <a:rect l="l" t="t" r="r" b="b"/>
                <a:pathLst>
                  <a:path w="1587" h="1712" extrusionOk="0">
                    <a:moveTo>
                      <a:pt x="1575" y="789"/>
                    </a:moveTo>
                    <a:cubicBezTo>
                      <a:pt x="1561" y="590"/>
                      <a:pt x="1522" y="465"/>
                      <a:pt x="1357" y="285"/>
                    </a:cubicBezTo>
                    <a:cubicBezTo>
                      <a:pt x="1224" y="140"/>
                      <a:pt x="1087" y="66"/>
                      <a:pt x="866" y="41"/>
                    </a:cubicBezTo>
                    <a:cubicBezTo>
                      <a:pt x="489" y="0"/>
                      <a:pt x="132" y="244"/>
                      <a:pt x="42" y="599"/>
                    </a:cubicBezTo>
                    <a:cubicBezTo>
                      <a:pt x="0" y="760"/>
                      <a:pt x="8" y="973"/>
                      <a:pt x="75" y="1128"/>
                    </a:cubicBezTo>
                    <a:cubicBezTo>
                      <a:pt x="151" y="1303"/>
                      <a:pt x="273" y="1435"/>
                      <a:pt x="440" y="1527"/>
                    </a:cubicBezTo>
                    <a:cubicBezTo>
                      <a:pt x="776" y="1712"/>
                      <a:pt x="1192" y="1601"/>
                      <a:pt x="1417" y="1307"/>
                    </a:cubicBezTo>
                    <a:cubicBezTo>
                      <a:pt x="1527" y="1164"/>
                      <a:pt x="1587" y="970"/>
                      <a:pt x="1575" y="789"/>
                    </a:cubicBezTo>
                    <a:cubicBezTo>
                      <a:pt x="1571" y="727"/>
                      <a:pt x="1575" y="801"/>
                      <a:pt x="1575" y="789"/>
                    </a:cubicBezTo>
                    <a:close/>
                  </a:path>
                </a:pathLst>
              </a:custGeom>
              <a:no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89" name="Google Shape;289;p33"/>
              <p:cNvSpPr/>
              <p:nvPr/>
            </p:nvSpPr>
            <p:spPr>
              <a:xfrm>
                <a:off x="6864" y="1932"/>
                <a:ext cx="455" cy="453"/>
              </a:xfrm>
              <a:custGeom>
                <a:avLst/>
                <a:gdLst/>
                <a:ahLst/>
                <a:cxnLst/>
                <a:rect l="l" t="t" r="r" b="b"/>
                <a:pathLst>
                  <a:path w="455" h="453" extrusionOk="0">
                    <a:moveTo>
                      <a:pt x="455" y="69"/>
                    </a:moveTo>
                    <a:lnTo>
                      <a:pt x="0" y="0"/>
                    </a:lnTo>
                    <a:lnTo>
                      <a:pt x="80" y="453"/>
                    </a:lnTo>
                    <a:lnTo>
                      <a:pt x="449" y="76"/>
                    </a:lnTo>
                    <a:lnTo>
                      <a:pt x="455" y="69"/>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0" name="Google Shape;290;p33"/>
              <p:cNvSpPr/>
              <p:nvPr/>
            </p:nvSpPr>
            <p:spPr>
              <a:xfrm>
                <a:off x="6494" y="1932"/>
                <a:ext cx="450" cy="722"/>
              </a:xfrm>
              <a:custGeom>
                <a:avLst/>
                <a:gdLst/>
                <a:ahLst/>
                <a:cxnLst/>
                <a:rect l="l" t="t" r="r" b="b"/>
                <a:pathLst>
                  <a:path w="450" h="722" extrusionOk="0">
                    <a:moveTo>
                      <a:pt x="0" y="265"/>
                    </a:moveTo>
                    <a:lnTo>
                      <a:pt x="370" y="0"/>
                    </a:lnTo>
                    <a:lnTo>
                      <a:pt x="450" y="453"/>
                    </a:lnTo>
                    <a:lnTo>
                      <a:pt x="68" y="722"/>
                    </a:lnTo>
                    <a:lnTo>
                      <a:pt x="0" y="265"/>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1" name="Google Shape;291;p33"/>
              <p:cNvSpPr/>
              <p:nvPr/>
            </p:nvSpPr>
            <p:spPr>
              <a:xfrm>
                <a:off x="6864" y="1575"/>
                <a:ext cx="721" cy="426"/>
              </a:xfrm>
              <a:custGeom>
                <a:avLst/>
                <a:gdLst/>
                <a:ahLst/>
                <a:cxnLst/>
                <a:rect l="l" t="t" r="r" b="b"/>
                <a:pathLst>
                  <a:path w="721" h="426" extrusionOk="0">
                    <a:moveTo>
                      <a:pt x="240" y="0"/>
                    </a:moveTo>
                    <a:lnTo>
                      <a:pt x="0" y="357"/>
                    </a:lnTo>
                    <a:lnTo>
                      <a:pt x="455" y="426"/>
                    </a:lnTo>
                    <a:lnTo>
                      <a:pt x="721" y="54"/>
                    </a:lnTo>
                    <a:lnTo>
                      <a:pt x="240" y="0"/>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2" name="Google Shape;292;p33"/>
              <p:cNvSpPr/>
              <p:nvPr/>
            </p:nvSpPr>
            <p:spPr>
              <a:xfrm>
                <a:off x="6562" y="2385"/>
                <a:ext cx="382" cy="537"/>
              </a:xfrm>
              <a:custGeom>
                <a:avLst/>
                <a:gdLst/>
                <a:ahLst/>
                <a:cxnLst/>
                <a:rect l="l" t="t" r="r" b="b"/>
                <a:pathLst>
                  <a:path w="382" h="537" extrusionOk="0">
                    <a:moveTo>
                      <a:pt x="380" y="1"/>
                    </a:moveTo>
                    <a:lnTo>
                      <a:pt x="1" y="269"/>
                    </a:lnTo>
                    <a:lnTo>
                      <a:pt x="0" y="269"/>
                    </a:lnTo>
                    <a:lnTo>
                      <a:pt x="0" y="269"/>
                    </a:lnTo>
                    <a:lnTo>
                      <a:pt x="0" y="269"/>
                    </a:lnTo>
                    <a:lnTo>
                      <a:pt x="1" y="269"/>
                    </a:lnTo>
                    <a:lnTo>
                      <a:pt x="380" y="536"/>
                    </a:lnTo>
                    <a:lnTo>
                      <a:pt x="382" y="537"/>
                    </a:lnTo>
                    <a:lnTo>
                      <a:pt x="382" y="269"/>
                    </a:lnTo>
                    <a:lnTo>
                      <a:pt x="382" y="269"/>
                    </a:lnTo>
                    <a:lnTo>
                      <a:pt x="382" y="0"/>
                    </a:lnTo>
                    <a:lnTo>
                      <a:pt x="380" y="1"/>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3" name="Google Shape;293;p33"/>
              <p:cNvSpPr/>
              <p:nvPr/>
            </p:nvSpPr>
            <p:spPr>
              <a:xfrm>
                <a:off x="6864" y="2922"/>
                <a:ext cx="455" cy="453"/>
              </a:xfrm>
              <a:custGeom>
                <a:avLst/>
                <a:gdLst/>
                <a:ahLst/>
                <a:cxnLst/>
                <a:rect l="l" t="t" r="r" b="b"/>
                <a:pathLst>
                  <a:path w="455" h="453" extrusionOk="0">
                    <a:moveTo>
                      <a:pt x="455" y="383"/>
                    </a:moveTo>
                    <a:lnTo>
                      <a:pt x="0" y="453"/>
                    </a:lnTo>
                    <a:lnTo>
                      <a:pt x="80" y="0"/>
                    </a:lnTo>
                    <a:lnTo>
                      <a:pt x="455" y="383"/>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4" name="Google Shape;294;p33"/>
              <p:cNvSpPr/>
              <p:nvPr/>
            </p:nvSpPr>
            <p:spPr>
              <a:xfrm>
                <a:off x="6505" y="2654"/>
                <a:ext cx="439" cy="721"/>
              </a:xfrm>
              <a:custGeom>
                <a:avLst/>
                <a:gdLst/>
                <a:ahLst/>
                <a:cxnLst/>
                <a:rect l="l" t="t" r="r" b="b"/>
                <a:pathLst>
                  <a:path w="439" h="721" extrusionOk="0">
                    <a:moveTo>
                      <a:pt x="0" y="453"/>
                    </a:moveTo>
                    <a:lnTo>
                      <a:pt x="359" y="721"/>
                    </a:lnTo>
                    <a:lnTo>
                      <a:pt x="439" y="268"/>
                    </a:lnTo>
                    <a:lnTo>
                      <a:pt x="57" y="0"/>
                    </a:lnTo>
                    <a:lnTo>
                      <a:pt x="0" y="453"/>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5" name="Google Shape;295;p33"/>
              <p:cNvSpPr/>
              <p:nvPr/>
            </p:nvSpPr>
            <p:spPr>
              <a:xfrm>
                <a:off x="6864" y="3305"/>
                <a:ext cx="720" cy="432"/>
              </a:xfrm>
              <a:custGeom>
                <a:avLst/>
                <a:gdLst/>
                <a:ahLst/>
                <a:cxnLst/>
                <a:rect l="l" t="t" r="r" b="b"/>
                <a:pathLst>
                  <a:path w="720" h="432" extrusionOk="0">
                    <a:moveTo>
                      <a:pt x="248" y="432"/>
                    </a:moveTo>
                    <a:lnTo>
                      <a:pt x="0" y="70"/>
                    </a:lnTo>
                    <a:lnTo>
                      <a:pt x="455" y="0"/>
                    </a:lnTo>
                    <a:lnTo>
                      <a:pt x="720" y="372"/>
                    </a:lnTo>
                    <a:lnTo>
                      <a:pt x="248" y="432"/>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6" name="Google Shape;296;p33"/>
              <p:cNvSpPr/>
              <p:nvPr/>
            </p:nvSpPr>
            <p:spPr>
              <a:xfrm>
                <a:off x="7319" y="1630"/>
                <a:ext cx="531" cy="371"/>
              </a:xfrm>
              <a:custGeom>
                <a:avLst/>
                <a:gdLst/>
                <a:ahLst/>
                <a:cxnLst/>
                <a:rect l="l" t="t" r="r" b="b"/>
                <a:pathLst>
                  <a:path w="531" h="371" extrusionOk="0">
                    <a:moveTo>
                      <a:pt x="531" y="371"/>
                    </a:moveTo>
                    <a:lnTo>
                      <a:pt x="265" y="0"/>
                    </a:lnTo>
                    <a:lnTo>
                      <a:pt x="265" y="0"/>
                    </a:lnTo>
                    <a:lnTo>
                      <a:pt x="265" y="0"/>
                    </a:lnTo>
                    <a:lnTo>
                      <a:pt x="265" y="0"/>
                    </a:lnTo>
                    <a:lnTo>
                      <a:pt x="265" y="0"/>
                    </a:lnTo>
                    <a:lnTo>
                      <a:pt x="0" y="371"/>
                    </a:lnTo>
                    <a:lnTo>
                      <a:pt x="531" y="371"/>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7" name="Google Shape;297;p33"/>
              <p:cNvSpPr/>
              <p:nvPr/>
            </p:nvSpPr>
            <p:spPr>
              <a:xfrm>
                <a:off x="7850" y="1932"/>
                <a:ext cx="454" cy="453"/>
              </a:xfrm>
              <a:custGeom>
                <a:avLst/>
                <a:gdLst/>
                <a:ahLst/>
                <a:cxnLst/>
                <a:rect l="l" t="t" r="r" b="b"/>
                <a:pathLst>
                  <a:path w="454" h="453" extrusionOk="0">
                    <a:moveTo>
                      <a:pt x="0" y="69"/>
                    </a:moveTo>
                    <a:lnTo>
                      <a:pt x="454" y="0"/>
                    </a:lnTo>
                    <a:lnTo>
                      <a:pt x="376" y="453"/>
                    </a:lnTo>
                    <a:lnTo>
                      <a:pt x="4" y="76"/>
                    </a:lnTo>
                    <a:lnTo>
                      <a:pt x="0" y="69"/>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8" name="Google Shape;298;p33"/>
              <p:cNvSpPr/>
              <p:nvPr/>
            </p:nvSpPr>
            <p:spPr>
              <a:xfrm>
                <a:off x="8226" y="1932"/>
                <a:ext cx="447" cy="722"/>
              </a:xfrm>
              <a:custGeom>
                <a:avLst/>
                <a:gdLst/>
                <a:ahLst/>
                <a:cxnLst/>
                <a:rect l="l" t="t" r="r" b="b"/>
                <a:pathLst>
                  <a:path w="447" h="722" extrusionOk="0">
                    <a:moveTo>
                      <a:pt x="447" y="265"/>
                    </a:moveTo>
                    <a:lnTo>
                      <a:pt x="78" y="0"/>
                    </a:lnTo>
                    <a:lnTo>
                      <a:pt x="0" y="453"/>
                    </a:lnTo>
                    <a:lnTo>
                      <a:pt x="380" y="722"/>
                    </a:lnTo>
                    <a:lnTo>
                      <a:pt x="447" y="265"/>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9" name="Google Shape;299;p33"/>
              <p:cNvSpPr/>
              <p:nvPr/>
            </p:nvSpPr>
            <p:spPr>
              <a:xfrm>
                <a:off x="7582" y="1575"/>
                <a:ext cx="722" cy="426"/>
              </a:xfrm>
              <a:custGeom>
                <a:avLst/>
                <a:gdLst/>
                <a:ahLst/>
                <a:cxnLst/>
                <a:rect l="l" t="t" r="r" b="b"/>
                <a:pathLst>
                  <a:path w="722" h="426" extrusionOk="0">
                    <a:moveTo>
                      <a:pt x="483" y="0"/>
                    </a:moveTo>
                    <a:lnTo>
                      <a:pt x="722" y="357"/>
                    </a:lnTo>
                    <a:lnTo>
                      <a:pt x="268" y="426"/>
                    </a:lnTo>
                    <a:lnTo>
                      <a:pt x="0" y="54"/>
                    </a:lnTo>
                    <a:lnTo>
                      <a:pt x="483" y="0"/>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00" name="Google Shape;300;p33"/>
              <p:cNvSpPr/>
              <p:nvPr/>
            </p:nvSpPr>
            <p:spPr>
              <a:xfrm>
                <a:off x="7319" y="3305"/>
                <a:ext cx="531" cy="372"/>
              </a:xfrm>
              <a:custGeom>
                <a:avLst/>
                <a:gdLst/>
                <a:ahLst/>
                <a:cxnLst/>
                <a:rect l="l" t="t" r="r" b="b"/>
                <a:pathLst>
                  <a:path w="531" h="372" extrusionOk="0">
                    <a:moveTo>
                      <a:pt x="266" y="370"/>
                    </a:moveTo>
                    <a:lnTo>
                      <a:pt x="531" y="0"/>
                    </a:lnTo>
                    <a:lnTo>
                      <a:pt x="0" y="0"/>
                    </a:lnTo>
                    <a:lnTo>
                      <a:pt x="265" y="370"/>
                    </a:lnTo>
                    <a:lnTo>
                      <a:pt x="265" y="372"/>
                    </a:lnTo>
                    <a:lnTo>
                      <a:pt x="265" y="370"/>
                    </a:lnTo>
                    <a:lnTo>
                      <a:pt x="266" y="372"/>
                    </a:lnTo>
                    <a:lnTo>
                      <a:pt x="266" y="370"/>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01" name="Google Shape;301;p33"/>
              <p:cNvSpPr/>
              <p:nvPr/>
            </p:nvSpPr>
            <p:spPr>
              <a:xfrm>
                <a:off x="8226" y="2385"/>
                <a:ext cx="380" cy="537"/>
              </a:xfrm>
              <a:custGeom>
                <a:avLst/>
                <a:gdLst/>
                <a:ahLst/>
                <a:cxnLst/>
                <a:rect l="l" t="t" r="r" b="b"/>
                <a:pathLst>
                  <a:path w="380" h="537" extrusionOk="0">
                    <a:moveTo>
                      <a:pt x="0" y="1"/>
                    </a:moveTo>
                    <a:lnTo>
                      <a:pt x="380" y="269"/>
                    </a:lnTo>
                    <a:lnTo>
                      <a:pt x="380" y="269"/>
                    </a:lnTo>
                    <a:lnTo>
                      <a:pt x="380" y="269"/>
                    </a:lnTo>
                    <a:lnTo>
                      <a:pt x="380" y="269"/>
                    </a:lnTo>
                    <a:lnTo>
                      <a:pt x="380" y="269"/>
                    </a:lnTo>
                    <a:lnTo>
                      <a:pt x="0" y="536"/>
                    </a:lnTo>
                    <a:lnTo>
                      <a:pt x="0" y="537"/>
                    </a:lnTo>
                    <a:lnTo>
                      <a:pt x="0" y="269"/>
                    </a:lnTo>
                    <a:lnTo>
                      <a:pt x="0" y="269"/>
                    </a:lnTo>
                    <a:lnTo>
                      <a:pt x="0" y="0"/>
                    </a:lnTo>
                    <a:lnTo>
                      <a:pt x="0" y="1"/>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02" name="Google Shape;302;p33"/>
              <p:cNvSpPr/>
              <p:nvPr/>
            </p:nvSpPr>
            <p:spPr>
              <a:xfrm>
                <a:off x="7850" y="2922"/>
                <a:ext cx="454" cy="453"/>
              </a:xfrm>
              <a:custGeom>
                <a:avLst/>
                <a:gdLst/>
                <a:ahLst/>
                <a:cxnLst/>
                <a:rect l="l" t="t" r="r" b="b"/>
                <a:pathLst>
                  <a:path w="454" h="453" extrusionOk="0">
                    <a:moveTo>
                      <a:pt x="0" y="383"/>
                    </a:moveTo>
                    <a:lnTo>
                      <a:pt x="454" y="453"/>
                    </a:lnTo>
                    <a:lnTo>
                      <a:pt x="376" y="0"/>
                    </a:lnTo>
                    <a:lnTo>
                      <a:pt x="0" y="383"/>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03" name="Google Shape;303;p33"/>
              <p:cNvSpPr/>
              <p:nvPr/>
            </p:nvSpPr>
            <p:spPr>
              <a:xfrm>
                <a:off x="8226" y="2654"/>
                <a:ext cx="437" cy="721"/>
              </a:xfrm>
              <a:custGeom>
                <a:avLst/>
                <a:gdLst/>
                <a:ahLst/>
                <a:cxnLst/>
                <a:rect l="l" t="t" r="r" b="b"/>
                <a:pathLst>
                  <a:path w="437" h="721" extrusionOk="0">
                    <a:moveTo>
                      <a:pt x="437" y="453"/>
                    </a:moveTo>
                    <a:lnTo>
                      <a:pt x="78" y="721"/>
                    </a:lnTo>
                    <a:lnTo>
                      <a:pt x="0" y="268"/>
                    </a:lnTo>
                    <a:lnTo>
                      <a:pt x="380" y="0"/>
                    </a:lnTo>
                    <a:lnTo>
                      <a:pt x="437" y="453"/>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04" name="Google Shape;304;p33"/>
              <p:cNvSpPr/>
              <p:nvPr/>
            </p:nvSpPr>
            <p:spPr>
              <a:xfrm>
                <a:off x="7584" y="3305"/>
                <a:ext cx="720" cy="432"/>
              </a:xfrm>
              <a:custGeom>
                <a:avLst/>
                <a:gdLst/>
                <a:ahLst/>
                <a:cxnLst/>
                <a:rect l="l" t="t" r="r" b="b"/>
                <a:pathLst>
                  <a:path w="720" h="432" extrusionOk="0">
                    <a:moveTo>
                      <a:pt x="472" y="432"/>
                    </a:moveTo>
                    <a:lnTo>
                      <a:pt x="720" y="70"/>
                    </a:lnTo>
                    <a:lnTo>
                      <a:pt x="266" y="0"/>
                    </a:lnTo>
                    <a:lnTo>
                      <a:pt x="0" y="372"/>
                    </a:lnTo>
                    <a:lnTo>
                      <a:pt x="472" y="432"/>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grpSp>
      <p:pic>
        <p:nvPicPr>
          <p:cNvPr id="305" name="Google Shape;305;p33"/>
          <p:cNvPicPr preferRelativeResize="0"/>
          <p:nvPr/>
        </p:nvPicPr>
        <p:blipFill rotWithShape="1">
          <a:blip r:embed="rId8">
            <a:alphaModFix/>
          </a:blip>
          <a:srcRect/>
          <a:stretch/>
        </p:blipFill>
        <p:spPr>
          <a:xfrm>
            <a:off x="1085491" y="2070517"/>
            <a:ext cx="486378" cy="486378"/>
          </a:xfrm>
          <a:prstGeom prst="rect">
            <a:avLst/>
          </a:prstGeom>
          <a:noFill/>
          <a:ln>
            <a:noFill/>
          </a:ln>
        </p:spPr>
      </p:pic>
      <p:pic>
        <p:nvPicPr>
          <p:cNvPr id="306" name="Google Shape;306;p33"/>
          <p:cNvPicPr preferRelativeResize="0"/>
          <p:nvPr/>
        </p:nvPicPr>
        <p:blipFill rotWithShape="1">
          <a:blip r:embed="rId8">
            <a:alphaModFix/>
          </a:blip>
          <a:srcRect/>
          <a:stretch/>
        </p:blipFill>
        <p:spPr>
          <a:xfrm>
            <a:off x="1085491" y="2643940"/>
            <a:ext cx="486378" cy="486378"/>
          </a:xfrm>
          <a:prstGeom prst="rect">
            <a:avLst/>
          </a:prstGeom>
          <a:noFill/>
          <a:ln>
            <a:noFill/>
          </a:ln>
        </p:spPr>
      </p:pic>
      <p:pic>
        <p:nvPicPr>
          <p:cNvPr id="307" name="Google Shape;307;p33"/>
          <p:cNvPicPr preferRelativeResize="0"/>
          <p:nvPr/>
        </p:nvPicPr>
        <p:blipFill rotWithShape="1">
          <a:blip r:embed="rId8">
            <a:alphaModFix/>
          </a:blip>
          <a:srcRect/>
          <a:stretch/>
        </p:blipFill>
        <p:spPr>
          <a:xfrm>
            <a:off x="1085491" y="3202657"/>
            <a:ext cx="486378" cy="486378"/>
          </a:xfrm>
          <a:prstGeom prst="rect">
            <a:avLst/>
          </a:prstGeom>
          <a:noFill/>
          <a:ln>
            <a:noFill/>
          </a:ln>
        </p:spPr>
      </p:pic>
      <p:sp>
        <p:nvSpPr>
          <p:cNvPr id="308" name="Google Shape;308;p33"/>
          <p:cNvSpPr/>
          <p:nvPr/>
        </p:nvSpPr>
        <p:spPr>
          <a:xfrm>
            <a:off x="428511" y="1284884"/>
            <a:ext cx="1800300" cy="625500"/>
          </a:xfrm>
          <a:prstGeom prst="rect">
            <a:avLst/>
          </a:prstGeom>
          <a:noFill/>
          <a:ln>
            <a:noFill/>
          </a:ln>
        </p:spPr>
        <p:txBody>
          <a:bodyPr spcFirstLastPara="1" wrap="square" lIns="34275" tIns="17150" rIns="34275" bIns="17150" anchor="t" anchorCtr="0">
            <a:noAutofit/>
          </a:bodyPr>
          <a:lstStyle/>
          <a:p>
            <a:pPr marL="0" marR="0" lvl="0" indent="0" algn="ctr" rtl="0">
              <a:lnSpc>
                <a:spcPct val="8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MANY ORGANISATIONS </a:t>
            </a:r>
            <a:r>
              <a:rPr lang="en-GB" sz="1200" b="0" i="0" u="none" strike="noStrike" cap="none">
                <a:solidFill>
                  <a:schemeClr val="accent1"/>
                </a:solidFill>
                <a:latin typeface="Arial"/>
                <a:ea typeface="Arial"/>
                <a:cs typeface="Arial"/>
                <a:sym typeface="Arial"/>
              </a:rPr>
              <a:t>addressing international poverty and crises </a:t>
            </a:r>
            <a:endParaRPr sz="1200" b="1" i="0" u="none" strike="noStrike" cap="none">
              <a:solidFill>
                <a:schemeClr val="accent1"/>
              </a:solidFill>
              <a:latin typeface="Arial"/>
              <a:ea typeface="Arial"/>
              <a:cs typeface="Arial"/>
              <a:sym typeface="Arial"/>
            </a:endParaRPr>
          </a:p>
        </p:txBody>
      </p:sp>
      <p:sp>
        <p:nvSpPr>
          <p:cNvPr id="309" name="Google Shape;309;p33"/>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01 INTRODUCTION</a:t>
            </a:r>
            <a:endParaRPr sz="500" b="0" i="0" u="none" strike="noStrike" cap="none">
              <a:solidFill>
                <a:srgbClr val="000000"/>
              </a:solidFill>
              <a:latin typeface="Arial"/>
              <a:ea typeface="Arial"/>
              <a:cs typeface="Arial"/>
              <a:sym typeface="Arial"/>
            </a:endParaRPr>
          </a:p>
        </p:txBody>
      </p:sp>
      <p:sp>
        <p:nvSpPr>
          <p:cNvPr id="310" name="Google Shape;310;p33"/>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p>
            <a:pPr marL="0" marR="0" lvl="0" indent="0" algn="r" rtl="0">
              <a:lnSpc>
                <a:spcPct val="100000"/>
              </a:lnSpc>
              <a:spcBef>
                <a:spcPts val="0"/>
              </a:spcBef>
              <a:spcAft>
                <a:spcPts val="0"/>
              </a:spcAft>
              <a:buClr>
                <a:srgbClr val="1A6779"/>
              </a:buClr>
              <a:buSzPts val="200"/>
              <a:buFont typeface="Arial"/>
              <a:buNone/>
            </a:pPr>
            <a:fld id="{00000000-1234-1234-1234-123412341234}" type="slidenum">
              <a:rPr lang="en-GB" sz="700" b="0" i="0" u="none" strike="noStrike" cap="none">
                <a:solidFill>
                  <a:schemeClr val="lt1"/>
                </a:solidFill>
                <a:latin typeface="Arial"/>
                <a:ea typeface="Arial"/>
                <a:cs typeface="Arial"/>
                <a:sym typeface="Arial"/>
              </a:rPr>
              <a:t>4</a:t>
            </a:fld>
            <a:endParaRPr sz="700" b="0" i="0" u="none" strike="noStrike" cap="none">
              <a:solidFill>
                <a:schemeClr val="lt1"/>
              </a:solidFill>
              <a:latin typeface="Arial"/>
              <a:ea typeface="Arial"/>
              <a:cs typeface="Arial"/>
              <a:sym typeface="Arial"/>
            </a:endParaRPr>
          </a:p>
        </p:txBody>
      </p:sp>
      <p:sp>
        <p:nvSpPr>
          <p:cNvPr id="311" name="Google Shape;311;p33"/>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SzPts val="500"/>
              <a:buNone/>
            </a:pPr>
            <a:r>
              <a:rPr lang="en-GB" sz="700" b="0" i="0" u="none" strike="noStrike" cap="none">
                <a:solidFill>
                  <a:schemeClr val="lt1"/>
                </a:solidFill>
                <a:latin typeface="Arial"/>
                <a:ea typeface="Arial"/>
                <a:cs typeface="Arial"/>
                <a:sym typeface="Arial"/>
              </a:rPr>
              <a:t>[Date]</a:t>
            </a:r>
            <a:endParaRPr sz="700" b="0" i="0" u="none" strike="noStrike" cap="none">
              <a:solidFill>
                <a:schemeClr val="lt1"/>
              </a:solidFill>
              <a:latin typeface="Arial"/>
              <a:ea typeface="Arial"/>
              <a:cs typeface="Arial"/>
              <a:sym typeface="Arial"/>
            </a:endParaRPr>
          </a:p>
        </p:txBody>
      </p:sp>
      <p:sp>
        <p:nvSpPr>
          <p:cNvPr id="312" name="Google Shape;312;p33"/>
          <p:cNvSpPr/>
          <p:nvPr/>
        </p:nvSpPr>
        <p:spPr>
          <a:xfrm>
            <a:off x="7248212" y="3648340"/>
            <a:ext cx="1546200" cy="5193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accent1"/>
                </a:solidFill>
                <a:latin typeface="Arial"/>
                <a:ea typeface="Arial"/>
                <a:cs typeface="Arial"/>
                <a:sym typeface="Arial"/>
              </a:rPr>
              <a:t>Open, accessible data on humanitarian and development activities</a:t>
            </a:r>
            <a:endParaRPr sz="1100" b="0" i="0" u="none" strike="noStrike" cap="none">
              <a:solidFill>
                <a:schemeClr val="accent1"/>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307181" y="307182"/>
            <a:ext cx="8515500" cy="777300"/>
          </a:xfrm>
          <a:prstGeom prst="rect">
            <a:avLst/>
          </a:prstGeom>
          <a:noFill/>
          <a:ln>
            <a:noFill/>
          </a:ln>
        </p:spPr>
        <p:txBody>
          <a:bodyPr spcFirstLastPara="1" wrap="square" lIns="34275" tIns="17150" rIns="34275" bIns="17150" anchor="b" anchorCtr="0">
            <a:normAutofit fontScale="90000"/>
          </a:bodyPr>
          <a:lstStyle/>
          <a:p>
            <a:pPr marL="0" lvl="0" indent="0" algn="ctr" rtl="0">
              <a:lnSpc>
                <a:spcPct val="100000"/>
              </a:lnSpc>
              <a:spcBef>
                <a:spcPts val="0"/>
              </a:spcBef>
              <a:spcAft>
                <a:spcPts val="0"/>
              </a:spcAft>
              <a:buSzPts val="450"/>
              <a:buNone/>
            </a:pPr>
            <a:r>
              <a:rPr lang="en-GB">
                <a:solidFill>
                  <a:srgbClr val="1A6779"/>
                </a:solidFill>
              </a:rPr>
              <a:t>IATI AIMS TO MEET THE DEMAND </a:t>
            </a:r>
            <a:br>
              <a:rPr lang="en-GB">
                <a:solidFill>
                  <a:srgbClr val="1A6779"/>
                </a:solidFill>
              </a:rPr>
            </a:br>
            <a:r>
              <a:rPr lang="en-GB" b="0">
                <a:solidFill>
                  <a:srgbClr val="1A6779"/>
                </a:solidFill>
              </a:rPr>
              <a:t>FOR BETTER DATA</a:t>
            </a:r>
            <a:endParaRPr b="0"/>
          </a:p>
        </p:txBody>
      </p:sp>
      <p:cxnSp>
        <p:nvCxnSpPr>
          <p:cNvPr id="318" name="Google Shape;318;p34"/>
          <p:cNvCxnSpPr/>
          <p:nvPr/>
        </p:nvCxnSpPr>
        <p:spPr>
          <a:xfrm>
            <a:off x="4089020" y="1162126"/>
            <a:ext cx="951300" cy="0"/>
          </a:xfrm>
          <a:prstGeom prst="straightConnector1">
            <a:avLst/>
          </a:prstGeom>
          <a:noFill/>
          <a:ln w="19050" cap="flat" cmpd="sng">
            <a:solidFill>
              <a:schemeClr val="accent1"/>
            </a:solidFill>
            <a:prstDash val="solid"/>
            <a:round/>
            <a:headEnd type="none" w="sm" len="sm"/>
            <a:tailEnd type="none" w="sm" len="sm"/>
          </a:ln>
        </p:spPr>
      </p:cxnSp>
      <p:grpSp>
        <p:nvGrpSpPr>
          <p:cNvPr id="319" name="Google Shape;319;p34"/>
          <p:cNvGrpSpPr/>
          <p:nvPr/>
        </p:nvGrpSpPr>
        <p:grpSpPr>
          <a:xfrm>
            <a:off x="3570744" y="1853703"/>
            <a:ext cx="2002018" cy="1986617"/>
            <a:chOff x="8870802" y="2015272"/>
            <a:chExt cx="6642397" cy="6591299"/>
          </a:xfrm>
        </p:grpSpPr>
        <p:pic>
          <p:nvPicPr>
            <p:cNvPr id="320" name="Google Shape;320;p34"/>
            <p:cNvPicPr preferRelativeResize="0"/>
            <p:nvPr/>
          </p:nvPicPr>
          <p:blipFill rotWithShape="1">
            <a:blip r:embed="rId3">
              <a:alphaModFix/>
            </a:blip>
            <a:srcRect/>
            <a:stretch/>
          </p:blipFill>
          <p:spPr>
            <a:xfrm>
              <a:off x="8870802" y="2015272"/>
              <a:ext cx="6642397" cy="6591299"/>
            </a:xfrm>
            <a:prstGeom prst="rect">
              <a:avLst/>
            </a:prstGeom>
            <a:noFill/>
            <a:ln>
              <a:noFill/>
            </a:ln>
          </p:spPr>
        </p:pic>
        <p:pic>
          <p:nvPicPr>
            <p:cNvPr id="321" name="Google Shape;321;p34"/>
            <p:cNvPicPr preferRelativeResize="0"/>
            <p:nvPr/>
          </p:nvPicPr>
          <p:blipFill rotWithShape="1">
            <a:blip r:embed="rId4">
              <a:alphaModFix/>
            </a:blip>
            <a:srcRect/>
            <a:stretch/>
          </p:blipFill>
          <p:spPr>
            <a:xfrm>
              <a:off x="10325913" y="4008955"/>
              <a:ext cx="3732175" cy="2322583"/>
            </a:xfrm>
            <a:prstGeom prst="rect">
              <a:avLst/>
            </a:prstGeom>
            <a:noFill/>
            <a:ln>
              <a:noFill/>
            </a:ln>
          </p:spPr>
        </p:pic>
      </p:grpSp>
      <p:pic>
        <p:nvPicPr>
          <p:cNvPr id="322" name="Google Shape;322;p34"/>
          <p:cNvPicPr preferRelativeResize="0"/>
          <p:nvPr/>
        </p:nvPicPr>
        <p:blipFill rotWithShape="1">
          <a:blip r:embed="rId5">
            <a:alphaModFix/>
          </a:blip>
          <a:srcRect r="69535" b="73168"/>
          <a:stretch/>
        </p:blipFill>
        <p:spPr>
          <a:xfrm>
            <a:off x="2690127" y="1391349"/>
            <a:ext cx="749121" cy="1031837"/>
          </a:xfrm>
          <a:prstGeom prst="rect">
            <a:avLst/>
          </a:prstGeom>
          <a:noFill/>
          <a:ln>
            <a:noFill/>
          </a:ln>
        </p:spPr>
      </p:pic>
      <p:pic>
        <p:nvPicPr>
          <p:cNvPr id="323" name="Google Shape;323;p34"/>
          <p:cNvPicPr preferRelativeResize="0"/>
          <p:nvPr/>
        </p:nvPicPr>
        <p:blipFill rotWithShape="1">
          <a:blip r:embed="rId6">
            <a:alphaModFix/>
          </a:blip>
          <a:srcRect/>
          <a:stretch/>
        </p:blipFill>
        <p:spPr>
          <a:xfrm>
            <a:off x="6012588" y="2523631"/>
            <a:ext cx="646977" cy="646976"/>
          </a:xfrm>
          <a:prstGeom prst="rect">
            <a:avLst/>
          </a:prstGeom>
          <a:noFill/>
          <a:ln>
            <a:noFill/>
          </a:ln>
        </p:spPr>
      </p:pic>
      <p:pic>
        <p:nvPicPr>
          <p:cNvPr id="324" name="Google Shape;324;p34"/>
          <p:cNvPicPr preferRelativeResize="0"/>
          <p:nvPr/>
        </p:nvPicPr>
        <p:blipFill rotWithShape="1">
          <a:blip r:embed="rId7">
            <a:alphaModFix/>
          </a:blip>
          <a:srcRect/>
          <a:stretch/>
        </p:blipFill>
        <p:spPr>
          <a:xfrm>
            <a:off x="6012502" y="3387613"/>
            <a:ext cx="646977" cy="646977"/>
          </a:xfrm>
          <a:prstGeom prst="rect">
            <a:avLst/>
          </a:prstGeom>
          <a:noFill/>
          <a:ln>
            <a:noFill/>
          </a:ln>
        </p:spPr>
      </p:pic>
      <p:pic>
        <p:nvPicPr>
          <p:cNvPr id="325" name="Google Shape;325;p34"/>
          <p:cNvPicPr preferRelativeResize="0"/>
          <p:nvPr/>
        </p:nvPicPr>
        <p:blipFill rotWithShape="1">
          <a:blip r:embed="rId8">
            <a:alphaModFix/>
          </a:blip>
          <a:srcRect/>
          <a:stretch/>
        </p:blipFill>
        <p:spPr>
          <a:xfrm>
            <a:off x="6012674" y="1637921"/>
            <a:ext cx="646977" cy="646977"/>
          </a:xfrm>
          <a:prstGeom prst="rect">
            <a:avLst/>
          </a:prstGeom>
          <a:noFill/>
          <a:ln>
            <a:noFill/>
          </a:ln>
        </p:spPr>
      </p:pic>
      <p:sp>
        <p:nvSpPr>
          <p:cNvPr id="326" name="Google Shape;326;p34"/>
          <p:cNvSpPr/>
          <p:nvPr/>
        </p:nvSpPr>
        <p:spPr>
          <a:xfrm>
            <a:off x="6771195" y="1673854"/>
            <a:ext cx="2176200" cy="562800"/>
          </a:xfrm>
          <a:prstGeom prst="rect">
            <a:avLst/>
          </a:prstGeom>
          <a:noFill/>
          <a:ln>
            <a:noFill/>
          </a:ln>
        </p:spPr>
        <p:txBody>
          <a:bodyPr spcFirstLastPara="1" wrap="square" lIns="34275" tIns="17150" rIns="34275" bIns="17150" anchor="ctr" anchorCtr="0">
            <a:noAutofit/>
          </a:bodyPr>
          <a:lstStyle/>
          <a:p>
            <a:pPr marL="0" marR="0" lvl="0" indent="0" algn="l"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Data on future spending</a:t>
            </a:r>
            <a:endParaRPr sz="1200" b="1" i="0" u="none" strike="noStrike" cap="none">
              <a:solidFill>
                <a:srgbClr val="000000"/>
              </a:solidFill>
              <a:latin typeface="Arial"/>
              <a:ea typeface="Arial"/>
              <a:cs typeface="Arial"/>
              <a:sym typeface="Arial"/>
            </a:endParaRPr>
          </a:p>
        </p:txBody>
      </p:sp>
      <p:sp>
        <p:nvSpPr>
          <p:cNvPr id="327" name="Google Shape;327;p34"/>
          <p:cNvSpPr/>
          <p:nvPr/>
        </p:nvSpPr>
        <p:spPr>
          <a:xfrm>
            <a:off x="6771195" y="2551481"/>
            <a:ext cx="2483400" cy="562800"/>
          </a:xfrm>
          <a:prstGeom prst="rect">
            <a:avLst/>
          </a:prstGeom>
          <a:noFill/>
          <a:ln>
            <a:noFill/>
          </a:ln>
        </p:spPr>
        <p:txBody>
          <a:bodyPr spcFirstLastPara="1" wrap="square" lIns="34275" tIns="17150" rIns="34275" bIns="17150" anchor="ctr" anchorCtr="0">
            <a:noAutofit/>
          </a:bodyPr>
          <a:lstStyle/>
          <a:p>
            <a:pPr marL="0" marR="0" lvl="0" indent="0" algn="l"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Data in the same format </a:t>
            </a:r>
            <a:br>
              <a:rPr lang="en-GB" sz="1200" b="1" i="0" u="none" strike="noStrike" cap="none">
                <a:solidFill>
                  <a:schemeClr val="accent1"/>
                </a:solidFill>
                <a:latin typeface="Arial"/>
                <a:ea typeface="Arial"/>
                <a:cs typeface="Arial"/>
                <a:sym typeface="Arial"/>
              </a:rPr>
            </a:br>
            <a:r>
              <a:rPr lang="en-GB" sz="1200" b="0" i="0" u="none" strike="noStrike" cap="none">
                <a:solidFill>
                  <a:schemeClr val="accent1"/>
                </a:solidFill>
                <a:latin typeface="Arial"/>
                <a:ea typeface="Arial"/>
                <a:cs typeface="Arial"/>
                <a:sym typeface="Arial"/>
              </a:rPr>
              <a:t>(easy to compare)</a:t>
            </a:r>
            <a:endParaRPr sz="1200" b="0" i="0" u="none" strike="noStrike" cap="none">
              <a:solidFill>
                <a:schemeClr val="accent1"/>
              </a:solidFill>
              <a:latin typeface="Arial"/>
              <a:ea typeface="Arial"/>
              <a:cs typeface="Arial"/>
              <a:sym typeface="Arial"/>
            </a:endParaRPr>
          </a:p>
        </p:txBody>
      </p:sp>
      <p:sp>
        <p:nvSpPr>
          <p:cNvPr id="328" name="Google Shape;328;p34"/>
          <p:cNvSpPr/>
          <p:nvPr/>
        </p:nvSpPr>
        <p:spPr>
          <a:xfrm>
            <a:off x="6771109" y="3328323"/>
            <a:ext cx="2176200" cy="765600"/>
          </a:xfrm>
          <a:prstGeom prst="rect">
            <a:avLst/>
          </a:prstGeom>
          <a:noFill/>
          <a:ln>
            <a:noFill/>
          </a:ln>
        </p:spPr>
        <p:txBody>
          <a:bodyPr spcFirstLastPara="1" wrap="square" lIns="34275" tIns="17150" rIns="34275" bIns="17150" anchor="ctr" anchorCtr="0">
            <a:noAutofit/>
          </a:bodyPr>
          <a:lstStyle/>
          <a:p>
            <a:pPr marL="0" marR="0" lvl="0" indent="0" algn="l"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Data beyond finances</a:t>
            </a:r>
            <a:endParaRPr sz="1200" b="1" i="0" u="none" strike="noStrike" cap="none">
              <a:solidFill>
                <a:srgbClr val="000000"/>
              </a:solidFill>
              <a:latin typeface="Arial"/>
              <a:ea typeface="Arial"/>
              <a:cs typeface="Arial"/>
              <a:sym typeface="Arial"/>
            </a:endParaRPr>
          </a:p>
        </p:txBody>
      </p:sp>
      <p:sp>
        <p:nvSpPr>
          <p:cNvPr id="329" name="Google Shape;329;p34"/>
          <p:cNvSpPr/>
          <p:nvPr/>
        </p:nvSpPr>
        <p:spPr>
          <a:xfrm>
            <a:off x="334750" y="1673854"/>
            <a:ext cx="2247600" cy="562800"/>
          </a:xfrm>
          <a:prstGeom prst="rect">
            <a:avLst/>
          </a:prstGeom>
          <a:noFill/>
          <a:ln>
            <a:noFill/>
          </a:ln>
        </p:spPr>
        <p:txBody>
          <a:bodyPr spcFirstLastPara="1" wrap="square" lIns="34275" tIns="17150" rIns="34275" bIns="17150" anchor="ctr" anchorCtr="0">
            <a:noAutofit/>
          </a:bodyPr>
          <a:lstStyle/>
          <a:p>
            <a:pPr marL="0" marR="0" lvl="0" indent="0" algn="r"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Up-to-date information</a:t>
            </a:r>
            <a:endParaRPr sz="1200" b="1" i="0" u="none" strike="noStrike" cap="none">
              <a:solidFill>
                <a:srgbClr val="000000"/>
              </a:solidFill>
              <a:latin typeface="Arial"/>
              <a:ea typeface="Arial"/>
              <a:cs typeface="Arial"/>
              <a:sym typeface="Arial"/>
            </a:endParaRPr>
          </a:p>
        </p:txBody>
      </p:sp>
      <p:sp>
        <p:nvSpPr>
          <p:cNvPr id="330" name="Google Shape;330;p34"/>
          <p:cNvSpPr/>
          <p:nvPr/>
        </p:nvSpPr>
        <p:spPr>
          <a:xfrm>
            <a:off x="334750" y="2551481"/>
            <a:ext cx="2247600" cy="562800"/>
          </a:xfrm>
          <a:prstGeom prst="rect">
            <a:avLst/>
          </a:prstGeom>
          <a:noFill/>
          <a:ln>
            <a:noFill/>
          </a:ln>
        </p:spPr>
        <p:txBody>
          <a:bodyPr spcFirstLastPara="1" wrap="square" lIns="34275" tIns="17150" rIns="34275" bIns="17150" anchor="ctr" anchorCtr="0">
            <a:noAutofit/>
          </a:bodyPr>
          <a:lstStyle/>
          <a:p>
            <a:pPr marL="0" marR="0" lvl="0" indent="0" algn="r"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Data in one place</a:t>
            </a:r>
            <a:endParaRPr sz="1200" b="1" i="0" u="none" strike="noStrike" cap="none">
              <a:solidFill>
                <a:schemeClr val="accent1"/>
              </a:solidFill>
              <a:latin typeface="Arial"/>
              <a:ea typeface="Arial"/>
              <a:cs typeface="Arial"/>
              <a:sym typeface="Arial"/>
            </a:endParaRPr>
          </a:p>
        </p:txBody>
      </p:sp>
      <p:sp>
        <p:nvSpPr>
          <p:cNvPr id="331" name="Google Shape;331;p34"/>
          <p:cNvSpPr/>
          <p:nvPr/>
        </p:nvSpPr>
        <p:spPr>
          <a:xfrm>
            <a:off x="262936" y="3328323"/>
            <a:ext cx="2319300" cy="765600"/>
          </a:xfrm>
          <a:prstGeom prst="rect">
            <a:avLst/>
          </a:prstGeom>
          <a:noFill/>
          <a:ln>
            <a:noFill/>
          </a:ln>
        </p:spPr>
        <p:txBody>
          <a:bodyPr spcFirstLastPara="1" wrap="square" lIns="34275" tIns="17150" rIns="34275" bIns="17150" anchor="ctr" anchorCtr="0">
            <a:noAutofit/>
          </a:bodyPr>
          <a:lstStyle/>
          <a:p>
            <a:pPr marL="0" marR="0" lvl="0" indent="0" algn="r"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Data on a range of resources</a:t>
            </a:r>
            <a:endParaRPr sz="1200" b="1" i="0" u="none" strike="noStrike" cap="none">
              <a:solidFill>
                <a:srgbClr val="000000"/>
              </a:solidFill>
              <a:latin typeface="Arial"/>
              <a:ea typeface="Arial"/>
              <a:cs typeface="Arial"/>
              <a:sym typeface="Arial"/>
            </a:endParaRPr>
          </a:p>
        </p:txBody>
      </p:sp>
      <p:pic>
        <p:nvPicPr>
          <p:cNvPr id="332" name="Google Shape;332;p34"/>
          <p:cNvPicPr preferRelativeResize="0"/>
          <p:nvPr/>
        </p:nvPicPr>
        <p:blipFill rotWithShape="1">
          <a:blip r:embed="rId5">
            <a:alphaModFix/>
          </a:blip>
          <a:srcRect t="77240" r="69535"/>
          <a:stretch/>
        </p:blipFill>
        <p:spPr>
          <a:xfrm>
            <a:off x="2690127" y="3317352"/>
            <a:ext cx="749121" cy="875263"/>
          </a:xfrm>
          <a:prstGeom prst="rect">
            <a:avLst/>
          </a:prstGeom>
          <a:noFill/>
          <a:ln>
            <a:noFill/>
          </a:ln>
        </p:spPr>
      </p:pic>
      <p:pic>
        <p:nvPicPr>
          <p:cNvPr id="333" name="Google Shape;333;p34"/>
          <p:cNvPicPr preferRelativeResize="0"/>
          <p:nvPr/>
        </p:nvPicPr>
        <p:blipFill rotWithShape="1">
          <a:blip r:embed="rId5">
            <a:alphaModFix/>
          </a:blip>
          <a:srcRect t="40926" r="69535" b="37039"/>
          <a:stretch/>
        </p:blipFill>
        <p:spPr>
          <a:xfrm>
            <a:off x="2690127" y="2441511"/>
            <a:ext cx="749121" cy="847311"/>
          </a:xfrm>
          <a:prstGeom prst="rect">
            <a:avLst/>
          </a:prstGeom>
          <a:noFill/>
          <a:ln>
            <a:noFill/>
          </a:ln>
        </p:spPr>
      </p:pic>
      <p:sp>
        <p:nvSpPr>
          <p:cNvPr id="334" name="Google Shape;334;p34"/>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01 INTRODUCTION</a:t>
            </a:r>
            <a:endParaRPr sz="500" b="0" i="0" u="none" strike="noStrike" cap="none">
              <a:solidFill>
                <a:srgbClr val="000000"/>
              </a:solidFill>
              <a:latin typeface="Arial"/>
              <a:ea typeface="Arial"/>
              <a:cs typeface="Arial"/>
              <a:sym typeface="Arial"/>
            </a:endParaRPr>
          </a:p>
        </p:txBody>
      </p:sp>
      <p:sp>
        <p:nvSpPr>
          <p:cNvPr id="335" name="Google Shape;335;p34"/>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p>
            <a:pPr marL="0" marR="0" lvl="0" indent="0" algn="r" rtl="0">
              <a:lnSpc>
                <a:spcPct val="100000"/>
              </a:lnSpc>
              <a:spcBef>
                <a:spcPts val="0"/>
              </a:spcBef>
              <a:spcAft>
                <a:spcPts val="0"/>
              </a:spcAft>
              <a:buClr>
                <a:srgbClr val="1A6779"/>
              </a:buClr>
              <a:buSzPts val="200"/>
              <a:buFont typeface="Arial"/>
              <a:buNone/>
            </a:pPr>
            <a:fld id="{00000000-1234-1234-1234-123412341234}" type="slidenum">
              <a:rPr lang="en-GB" sz="700" b="0" i="0" u="none" strike="noStrike" cap="none">
                <a:solidFill>
                  <a:schemeClr val="lt1"/>
                </a:solidFill>
                <a:latin typeface="Arial"/>
                <a:ea typeface="Arial"/>
                <a:cs typeface="Arial"/>
                <a:sym typeface="Arial"/>
              </a:rPr>
              <a:t>5</a:t>
            </a:fld>
            <a:endParaRPr sz="700" b="0" i="0" u="none" strike="noStrike" cap="none">
              <a:solidFill>
                <a:schemeClr val="lt1"/>
              </a:solidFill>
              <a:latin typeface="Arial"/>
              <a:ea typeface="Arial"/>
              <a:cs typeface="Arial"/>
              <a:sym typeface="Arial"/>
            </a:endParaRPr>
          </a:p>
        </p:txBody>
      </p:sp>
      <p:sp>
        <p:nvSpPr>
          <p:cNvPr id="336" name="Google Shape;336;p34"/>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SzPts val="500"/>
              <a:buNone/>
            </a:pPr>
            <a:r>
              <a:rPr lang="en-GB" sz="700" b="0" i="0" u="none" strike="noStrike" cap="none">
                <a:solidFill>
                  <a:schemeClr val="lt1"/>
                </a:solidFill>
                <a:latin typeface="Arial"/>
                <a:ea typeface="Arial"/>
                <a:cs typeface="Arial"/>
                <a:sym typeface="Arial"/>
              </a:rPr>
              <a:t>[Date]</a:t>
            </a:r>
            <a:endParaRPr sz="700" b="0" i="0" u="none" strike="noStrike" cap="none">
              <a:solidFill>
                <a:schemeClr val="lt1"/>
              </a:solidFill>
              <a:latin typeface="Arial"/>
              <a:ea typeface="Arial"/>
              <a:cs typeface="Arial"/>
              <a:sym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p:nvPr/>
        </p:nvSpPr>
        <p:spPr>
          <a:xfrm>
            <a:off x="462786" y="299166"/>
            <a:ext cx="6262200" cy="493800"/>
          </a:xfrm>
          <a:prstGeom prst="rect">
            <a:avLst/>
          </a:prstGeom>
          <a:noFill/>
          <a:ln>
            <a:noFill/>
          </a:ln>
        </p:spPr>
        <p:txBody>
          <a:bodyPr spcFirstLastPara="1" wrap="square" lIns="19050" tIns="19050" rIns="19050" bIns="19050" anchor="t" anchorCtr="0">
            <a:noAutofit/>
          </a:bodyPr>
          <a:lstStyle/>
          <a:p>
            <a:pPr marL="0" marR="0" lvl="0" indent="0" algn="l" rtl="0">
              <a:lnSpc>
                <a:spcPct val="117999"/>
              </a:lnSpc>
              <a:spcBef>
                <a:spcPts val="0"/>
              </a:spcBef>
              <a:spcAft>
                <a:spcPts val="0"/>
              </a:spcAft>
              <a:buClr>
                <a:schemeClr val="dk1"/>
              </a:buClr>
              <a:buSzPts val="400"/>
              <a:buFont typeface="Arial"/>
              <a:buNone/>
            </a:pPr>
            <a:endParaRPr sz="2700" b="1" i="0" u="none" strike="noStrike" cap="none">
              <a:solidFill>
                <a:srgbClr val="1A6779"/>
              </a:solidFill>
              <a:latin typeface="Arial"/>
              <a:ea typeface="Arial"/>
              <a:cs typeface="Arial"/>
              <a:sym typeface="Arial"/>
            </a:endParaRPr>
          </a:p>
        </p:txBody>
      </p:sp>
      <p:sp>
        <p:nvSpPr>
          <p:cNvPr id="342" name="Google Shape;342;p35"/>
          <p:cNvSpPr txBox="1">
            <a:spLocks noGrp="1"/>
          </p:cNvSpPr>
          <p:nvPr>
            <p:ph type="title"/>
          </p:nvPr>
        </p:nvSpPr>
        <p:spPr>
          <a:xfrm>
            <a:off x="307181" y="307182"/>
            <a:ext cx="8515500" cy="777300"/>
          </a:xfrm>
          <a:prstGeom prst="rect">
            <a:avLst/>
          </a:prstGeom>
          <a:noFill/>
          <a:ln>
            <a:noFill/>
          </a:ln>
        </p:spPr>
        <p:txBody>
          <a:bodyPr spcFirstLastPara="1" wrap="square" lIns="34275" tIns="17150" rIns="34275" bIns="17150" anchor="b" anchorCtr="0">
            <a:normAutofit fontScale="90000"/>
          </a:bodyPr>
          <a:lstStyle/>
          <a:p>
            <a:pPr marL="0" lvl="0" indent="0" algn="l" rtl="0">
              <a:lnSpc>
                <a:spcPct val="100000"/>
              </a:lnSpc>
              <a:spcBef>
                <a:spcPts val="0"/>
              </a:spcBef>
              <a:spcAft>
                <a:spcPts val="0"/>
              </a:spcAft>
              <a:buSzPts val="450"/>
              <a:buNone/>
            </a:pPr>
            <a:r>
              <a:rPr lang="en-GB"/>
              <a:t>HOW DOES THE INITIATIVE WORK?</a:t>
            </a:r>
            <a:br>
              <a:rPr lang="en-GB"/>
            </a:br>
            <a:r>
              <a:rPr lang="en-GB"/>
              <a:t> </a:t>
            </a:r>
            <a:endParaRPr/>
          </a:p>
        </p:txBody>
      </p:sp>
      <p:cxnSp>
        <p:nvCxnSpPr>
          <p:cNvPr id="343" name="Google Shape;343;p35"/>
          <p:cNvCxnSpPr/>
          <p:nvPr/>
        </p:nvCxnSpPr>
        <p:spPr>
          <a:xfrm>
            <a:off x="324264" y="883060"/>
            <a:ext cx="951300" cy="0"/>
          </a:xfrm>
          <a:prstGeom prst="straightConnector1">
            <a:avLst/>
          </a:prstGeom>
          <a:noFill/>
          <a:ln w="19050" cap="flat" cmpd="sng">
            <a:solidFill>
              <a:schemeClr val="accent1"/>
            </a:solidFill>
            <a:prstDash val="solid"/>
            <a:round/>
            <a:headEnd type="none" w="sm" len="sm"/>
            <a:tailEnd type="none" w="sm" len="sm"/>
          </a:ln>
        </p:spPr>
      </p:cxnSp>
      <p:grpSp>
        <p:nvGrpSpPr>
          <p:cNvPr id="344" name="Google Shape;344;p35"/>
          <p:cNvGrpSpPr/>
          <p:nvPr/>
        </p:nvGrpSpPr>
        <p:grpSpPr>
          <a:xfrm>
            <a:off x="4679084" y="3801171"/>
            <a:ext cx="357112" cy="372224"/>
            <a:chOff x="7257" y="5902"/>
            <a:chExt cx="982" cy="1024"/>
          </a:xfrm>
        </p:grpSpPr>
        <p:sp>
          <p:nvSpPr>
            <p:cNvPr id="345" name="Google Shape;345;p35"/>
            <p:cNvSpPr/>
            <p:nvPr/>
          </p:nvSpPr>
          <p:spPr>
            <a:xfrm>
              <a:off x="7439" y="6591"/>
              <a:ext cx="800" cy="335"/>
            </a:xfrm>
            <a:custGeom>
              <a:avLst/>
              <a:gdLst/>
              <a:ahLst/>
              <a:cxnLst/>
              <a:rect l="l" t="t" r="r" b="b"/>
              <a:pathLst>
                <a:path w="531" h="223" extrusionOk="0">
                  <a:moveTo>
                    <a:pt x="231" y="223"/>
                  </a:moveTo>
                  <a:cubicBezTo>
                    <a:pt x="187" y="223"/>
                    <a:pt x="153" y="213"/>
                    <a:pt x="118" y="203"/>
                  </a:cubicBezTo>
                  <a:cubicBezTo>
                    <a:pt x="89" y="194"/>
                    <a:pt x="59" y="185"/>
                    <a:pt x="19" y="180"/>
                  </a:cubicBezTo>
                  <a:cubicBezTo>
                    <a:pt x="8" y="178"/>
                    <a:pt x="0" y="168"/>
                    <a:pt x="1" y="156"/>
                  </a:cubicBezTo>
                  <a:cubicBezTo>
                    <a:pt x="3" y="145"/>
                    <a:pt x="13" y="138"/>
                    <a:pt x="25" y="139"/>
                  </a:cubicBezTo>
                  <a:cubicBezTo>
                    <a:pt x="67" y="145"/>
                    <a:pt x="100" y="155"/>
                    <a:pt x="129" y="163"/>
                  </a:cubicBezTo>
                  <a:cubicBezTo>
                    <a:pt x="164" y="173"/>
                    <a:pt x="193" y="182"/>
                    <a:pt x="231" y="182"/>
                  </a:cubicBezTo>
                  <a:cubicBezTo>
                    <a:pt x="285" y="182"/>
                    <a:pt x="365" y="151"/>
                    <a:pt x="468" y="90"/>
                  </a:cubicBezTo>
                  <a:cubicBezTo>
                    <a:pt x="478" y="84"/>
                    <a:pt x="485" y="72"/>
                    <a:pt x="479" y="61"/>
                  </a:cubicBezTo>
                  <a:cubicBezTo>
                    <a:pt x="473" y="50"/>
                    <a:pt x="459" y="46"/>
                    <a:pt x="447" y="52"/>
                  </a:cubicBezTo>
                  <a:cubicBezTo>
                    <a:pt x="427" y="62"/>
                    <a:pt x="427" y="62"/>
                    <a:pt x="427" y="62"/>
                  </a:cubicBezTo>
                  <a:cubicBezTo>
                    <a:pt x="361" y="96"/>
                    <a:pt x="279" y="138"/>
                    <a:pt x="226" y="123"/>
                  </a:cubicBezTo>
                  <a:cubicBezTo>
                    <a:pt x="214" y="120"/>
                    <a:pt x="198" y="115"/>
                    <a:pt x="178" y="108"/>
                  </a:cubicBezTo>
                  <a:cubicBezTo>
                    <a:pt x="147" y="97"/>
                    <a:pt x="109" y="83"/>
                    <a:pt x="74" y="75"/>
                  </a:cubicBezTo>
                  <a:cubicBezTo>
                    <a:pt x="63" y="72"/>
                    <a:pt x="56" y="61"/>
                    <a:pt x="58" y="50"/>
                  </a:cubicBezTo>
                  <a:cubicBezTo>
                    <a:pt x="61" y="39"/>
                    <a:pt x="72" y="32"/>
                    <a:pt x="83" y="35"/>
                  </a:cubicBezTo>
                  <a:cubicBezTo>
                    <a:pt x="121" y="43"/>
                    <a:pt x="160" y="57"/>
                    <a:pt x="192" y="69"/>
                  </a:cubicBezTo>
                  <a:cubicBezTo>
                    <a:pt x="210" y="75"/>
                    <a:pt x="225" y="81"/>
                    <a:pt x="236" y="84"/>
                  </a:cubicBezTo>
                  <a:cubicBezTo>
                    <a:pt x="275" y="94"/>
                    <a:pt x="352" y="54"/>
                    <a:pt x="408" y="26"/>
                  </a:cubicBezTo>
                  <a:cubicBezTo>
                    <a:pt x="429" y="15"/>
                    <a:pt x="429" y="15"/>
                    <a:pt x="429" y="15"/>
                  </a:cubicBezTo>
                  <a:cubicBezTo>
                    <a:pt x="460" y="0"/>
                    <a:pt x="499" y="11"/>
                    <a:pt x="515" y="41"/>
                  </a:cubicBezTo>
                  <a:cubicBezTo>
                    <a:pt x="531" y="71"/>
                    <a:pt x="520" y="107"/>
                    <a:pt x="489" y="125"/>
                  </a:cubicBezTo>
                  <a:cubicBezTo>
                    <a:pt x="378" y="191"/>
                    <a:pt x="294" y="223"/>
                    <a:pt x="231" y="223"/>
                  </a:cubicBezTo>
                  <a:close/>
                </a:path>
              </a:pathLst>
            </a:custGeom>
            <a:solidFill>
              <a:schemeClr val="accent1"/>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46" name="Google Shape;346;p35"/>
            <p:cNvSpPr/>
            <p:nvPr/>
          </p:nvSpPr>
          <p:spPr>
            <a:xfrm>
              <a:off x="7845" y="6515"/>
              <a:ext cx="327" cy="158"/>
            </a:xfrm>
            <a:custGeom>
              <a:avLst/>
              <a:gdLst/>
              <a:ahLst/>
              <a:cxnLst/>
              <a:rect l="l" t="t" r="r" b="b"/>
              <a:pathLst>
                <a:path w="217" h="105" extrusionOk="0">
                  <a:moveTo>
                    <a:pt x="23" y="105"/>
                  </a:moveTo>
                  <a:cubicBezTo>
                    <a:pt x="15" y="105"/>
                    <a:pt x="7" y="100"/>
                    <a:pt x="4" y="92"/>
                  </a:cubicBezTo>
                  <a:cubicBezTo>
                    <a:pt x="0" y="82"/>
                    <a:pt x="5" y="70"/>
                    <a:pt x="16" y="65"/>
                  </a:cubicBezTo>
                  <a:cubicBezTo>
                    <a:pt x="45" y="54"/>
                    <a:pt x="72" y="40"/>
                    <a:pt x="98" y="26"/>
                  </a:cubicBezTo>
                  <a:cubicBezTo>
                    <a:pt x="124" y="13"/>
                    <a:pt x="124" y="13"/>
                    <a:pt x="124" y="13"/>
                  </a:cubicBezTo>
                  <a:cubicBezTo>
                    <a:pt x="151" y="0"/>
                    <a:pt x="180" y="3"/>
                    <a:pt x="198" y="21"/>
                  </a:cubicBezTo>
                  <a:cubicBezTo>
                    <a:pt x="215" y="39"/>
                    <a:pt x="217" y="65"/>
                    <a:pt x="204" y="88"/>
                  </a:cubicBezTo>
                  <a:cubicBezTo>
                    <a:pt x="198" y="98"/>
                    <a:pt x="185" y="102"/>
                    <a:pt x="176" y="96"/>
                  </a:cubicBezTo>
                  <a:cubicBezTo>
                    <a:pt x="166" y="90"/>
                    <a:pt x="162" y="78"/>
                    <a:pt x="168" y="68"/>
                  </a:cubicBezTo>
                  <a:cubicBezTo>
                    <a:pt x="172" y="61"/>
                    <a:pt x="172" y="54"/>
                    <a:pt x="168" y="50"/>
                  </a:cubicBezTo>
                  <a:cubicBezTo>
                    <a:pt x="163" y="44"/>
                    <a:pt x="153" y="45"/>
                    <a:pt x="142" y="50"/>
                  </a:cubicBezTo>
                  <a:cubicBezTo>
                    <a:pt x="117" y="63"/>
                    <a:pt x="117" y="63"/>
                    <a:pt x="117" y="63"/>
                  </a:cubicBezTo>
                  <a:cubicBezTo>
                    <a:pt x="91" y="76"/>
                    <a:pt x="62" y="91"/>
                    <a:pt x="31" y="104"/>
                  </a:cubicBezTo>
                  <a:cubicBezTo>
                    <a:pt x="28" y="105"/>
                    <a:pt x="26" y="105"/>
                    <a:pt x="23" y="105"/>
                  </a:cubicBezTo>
                  <a:close/>
                </a:path>
              </a:pathLst>
            </a:custGeom>
            <a:solidFill>
              <a:schemeClr val="accent1"/>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47" name="Google Shape;347;p35"/>
            <p:cNvSpPr/>
            <p:nvPr/>
          </p:nvSpPr>
          <p:spPr>
            <a:xfrm>
              <a:off x="7799" y="6455"/>
              <a:ext cx="292" cy="142"/>
            </a:xfrm>
            <a:custGeom>
              <a:avLst/>
              <a:gdLst/>
              <a:ahLst/>
              <a:cxnLst/>
              <a:rect l="l" t="t" r="r" b="b"/>
              <a:pathLst>
                <a:path w="194" h="94" extrusionOk="0">
                  <a:moveTo>
                    <a:pt x="24" y="94"/>
                  </a:moveTo>
                  <a:cubicBezTo>
                    <a:pt x="16" y="94"/>
                    <a:pt x="8" y="89"/>
                    <a:pt x="5" y="81"/>
                  </a:cubicBezTo>
                  <a:cubicBezTo>
                    <a:pt x="0" y="70"/>
                    <a:pt x="6" y="58"/>
                    <a:pt x="16" y="54"/>
                  </a:cubicBezTo>
                  <a:cubicBezTo>
                    <a:pt x="44" y="43"/>
                    <a:pt x="59" y="35"/>
                    <a:pt x="77" y="25"/>
                  </a:cubicBezTo>
                  <a:cubicBezTo>
                    <a:pt x="84" y="22"/>
                    <a:pt x="92" y="18"/>
                    <a:pt x="101" y="13"/>
                  </a:cubicBezTo>
                  <a:cubicBezTo>
                    <a:pt x="127" y="0"/>
                    <a:pt x="154" y="2"/>
                    <a:pt x="172" y="18"/>
                  </a:cubicBezTo>
                  <a:cubicBezTo>
                    <a:pt x="189" y="33"/>
                    <a:pt x="194" y="55"/>
                    <a:pt x="186" y="77"/>
                  </a:cubicBezTo>
                  <a:cubicBezTo>
                    <a:pt x="183" y="88"/>
                    <a:pt x="171" y="94"/>
                    <a:pt x="160" y="90"/>
                  </a:cubicBezTo>
                  <a:cubicBezTo>
                    <a:pt x="149" y="86"/>
                    <a:pt x="144" y="74"/>
                    <a:pt x="147" y="64"/>
                  </a:cubicBezTo>
                  <a:cubicBezTo>
                    <a:pt x="150" y="58"/>
                    <a:pt x="149" y="52"/>
                    <a:pt x="145" y="49"/>
                  </a:cubicBezTo>
                  <a:cubicBezTo>
                    <a:pt x="140" y="44"/>
                    <a:pt x="130" y="45"/>
                    <a:pt x="120" y="50"/>
                  </a:cubicBezTo>
                  <a:cubicBezTo>
                    <a:pt x="111" y="54"/>
                    <a:pt x="103" y="58"/>
                    <a:pt x="96" y="62"/>
                  </a:cubicBezTo>
                  <a:cubicBezTo>
                    <a:pt x="78" y="72"/>
                    <a:pt x="62" y="80"/>
                    <a:pt x="31" y="92"/>
                  </a:cubicBezTo>
                  <a:cubicBezTo>
                    <a:pt x="29" y="93"/>
                    <a:pt x="26" y="94"/>
                    <a:pt x="24" y="94"/>
                  </a:cubicBezTo>
                  <a:close/>
                </a:path>
              </a:pathLst>
            </a:custGeom>
            <a:solidFill>
              <a:schemeClr val="accent1"/>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48" name="Google Shape;348;p35"/>
            <p:cNvSpPr/>
            <p:nvPr/>
          </p:nvSpPr>
          <p:spPr>
            <a:xfrm>
              <a:off x="7359" y="6485"/>
              <a:ext cx="482" cy="271"/>
            </a:xfrm>
            <a:custGeom>
              <a:avLst/>
              <a:gdLst/>
              <a:ahLst/>
              <a:cxnLst/>
              <a:rect l="l" t="t" r="r" b="b"/>
              <a:pathLst>
                <a:path w="320" h="180" extrusionOk="0">
                  <a:moveTo>
                    <a:pt x="250" y="180"/>
                  </a:moveTo>
                  <a:cubicBezTo>
                    <a:pt x="242" y="180"/>
                    <a:pt x="234" y="179"/>
                    <a:pt x="225" y="176"/>
                  </a:cubicBezTo>
                  <a:cubicBezTo>
                    <a:pt x="215" y="172"/>
                    <a:pt x="209" y="160"/>
                    <a:pt x="213" y="149"/>
                  </a:cubicBezTo>
                  <a:cubicBezTo>
                    <a:pt x="217" y="138"/>
                    <a:pt x="229" y="133"/>
                    <a:pt x="239" y="137"/>
                  </a:cubicBezTo>
                  <a:cubicBezTo>
                    <a:pt x="256" y="143"/>
                    <a:pt x="268" y="134"/>
                    <a:pt x="272" y="125"/>
                  </a:cubicBezTo>
                  <a:cubicBezTo>
                    <a:pt x="277" y="111"/>
                    <a:pt x="260" y="101"/>
                    <a:pt x="252" y="98"/>
                  </a:cubicBezTo>
                  <a:cubicBezTo>
                    <a:pt x="236" y="90"/>
                    <a:pt x="236" y="90"/>
                    <a:pt x="236" y="90"/>
                  </a:cubicBezTo>
                  <a:cubicBezTo>
                    <a:pt x="191" y="70"/>
                    <a:pt x="129" y="41"/>
                    <a:pt x="21" y="41"/>
                  </a:cubicBezTo>
                  <a:cubicBezTo>
                    <a:pt x="10" y="41"/>
                    <a:pt x="0" y="32"/>
                    <a:pt x="0" y="20"/>
                  </a:cubicBezTo>
                  <a:cubicBezTo>
                    <a:pt x="0" y="9"/>
                    <a:pt x="10" y="0"/>
                    <a:pt x="21" y="0"/>
                  </a:cubicBezTo>
                  <a:cubicBezTo>
                    <a:pt x="138" y="0"/>
                    <a:pt x="205" y="31"/>
                    <a:pt x="253" y="53"/>
                  </a:cubicBezTo>
                  <a:cubicBezTo>
                    <a:pt x="269" y="60"/>
                    <a:pt x="269" y="60"/>
                    <a:pt x="269" y="60"/>
                  </a:cubicBezTo>
                  <a:cubicBezTo>
                    <a:pt x="312" y="79"/>
                    <a:pt x="320" y="115"/>
                    <a:pt x="310" y="141"/>
                  </a:cubicBezTo>
                  <a:cubicBezTo>
                    <a:pt x="301" y="163"/>
                    <a:pt x="278" y="180"/>
                    <a:pt x="250" y="180"/>
                  </a:cubicBezTo>
                  <a:close/>
                </a:path>
              </a:pathLst>
            </a:custGeom>
            <a:solidFill>
              <a:schemeClr val="accent1"/>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49" name="Google Shape;349;p35"/>
            <p:cNvSpPr/>
            <p:nvPr/>
          </p:nvSpPr>
          <p:spPr>
            <a:xfrm>
              <a:off x="7257" y="6446"/>
              <a:ext cx="165" cy="429"/>
            </a:xfrm>
            <a:custGeom>
              <a:avLst/>
              <a:gdLst/>
              <a:ahLst/>
              <a:cxnLst/>
              <a:rect l="l" t="t" r="r" b="b"/>
              <a:pathLst>
                <a:path w="110" h="285" extrusionOk="0">
                  <a:moveTo>
                    <a:pt x="89" y="285"/>
                  </a:moveTo>
                  <a:cubicBezTo>
                    <a:pt x="20" y="285"/>
                    <a:pt x="20" y="285"/>
                    <a:pt x="20" y="285"/>
                  </a:cubicBezTo>
                  <a:cubicBezTo>
                    <a:pt x="9" y="285"/>
                    <a:pt x="0" y="276"/>
                    <a:pt x="0" y="265"/>
                  </a:cubicBezTo>
                  <a:cubicBezTo>
                    <a:pt x="0" y="253"/>
                    <a:pt x="9" y="244"/>
                    <a:pt x="20" y="244"/>
                  </a:cubicBezTo>
                  <a:cubicBezTo>
                    <a:pt x="68" y="244"/>
                    <a:pt x="68" y="244"/>
                    <a:pt x="68" y="244"/>
                  </a:cubicBezTo>
                  <a:cubicBezTo>
                    <a:pt x="68" y="41"/>
                    <a:pt x="68" y="41"/>
                    <a:pt x="68" y="41"/>
                  </a:cubicBezTo>
                  <a:cubicBezTo>
                    <a:pt x="41" y="41"/>
                    <a:pt x="41" y="41"/>
                    <a:pt x="41" y="41"/>
                  </a:cubicBezTo>
                  <a:cubicBezTo>
                    <a:pt x="41" y="207"/>
                    <a:pt x="41" y="207"/>
                    <a:pt x="41" y="207"/>
                  </a:cubicBezTo>
                  <a:cubicBezTo>
                    <a:pt x="41" y="218"/>
                    <a:pt x="32" y="228"/>
                    <a:pt x="20" y="228"/>
                  </a:cubicBezTo>
                  <a:cubicBezTo>
                    <a:pt x="9" y="228"/>
                    <a:pt x="0" y="218"/>
                    <a:pt x="0" y="207"/>
                  </a:cubicBezTo>
                  <a:cubicBezTo>
                    <a:pt x="0" y="21"/>
                    <a:pt x="0" y="21"/>
                    <a:pt x="0" y="21"/>
                  </a:cubicBezTo>
                  <a:cubicBezTo>
                    <a:pt x="0" y="9"/>
                    <a:pt x="9" y="0"/>
                    <a:pt x="20" y="0"/>
                  </a:cubicBezTo>
                  <a:cubicBezTo>
                    <a:pt x="89" y="0"/>
                    <a:pt x="89" y="0"/>
                    <a:pt x="89" y="0"/>
                  </a:cubicBezTo>
                  <a:cubicBezTo>
                    <a:pt x="100" y="0"/>
                    <a:pt x="110" y="9"/>
                    <a:pt x="110" y="21"/>
                  </a:cubicBezTo>
                  <a:cubicBezTo>
                    <a:pt x="110" y="265"/>
                    <a:pt x="110" y="265"/>
                    <a:pt x="110" y="265"/>
                  </a:cubicBezTo>
                  <a:cubicBezTo>
                    <a:pt x="110" y="276"/>
                    <a:pt x="100" y="285"/>
                    <a:pt x="89" y="285"/>
                  </a:cubicBezTo>
                  <a:close/>
                </a:path>
              </a:pathLst>
            </a:custGeom>
            <a:solidFill>
              <a:schemeClr val="accent1"/>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50" name="Google Shape;350;p35"/>
            <p:cNvSpPr/>
            <p:nvPr/>
          </p:nvSpPr>
          <p:spPr>
            <a:xfrm>
              <a:off x="7615" y="5902"/>
              <a:ext cx="259" cy="295"/>
            </a:xfrm>
            <a:custGeom>
              <a:avLst/>
              <a:gdLst/>
              <a:ahLst/>
              <a:cxnLst/>
              <a:rect l="l" t="t" r="r" b="b"/>
              <a:pathLst>
                <a:path w="172" h="196" extrusionOk="0">
                  <a:moveTo>
                    <a:pt x="89" y="196"/>
                  </a:moveTo>
                  <a:cubicBezTo>
                    <a:pt x="87" y="196"/>
                    <a:pt x="85" y="195"/>
                    <a:pt x="84" y="195"/>
                  </a:cubicBezTo>
                  <a:cubicBezTo>
                    <a:pt x="54" y="177"/>
                    <a:pt x="13" y="149"/>
                    <a:pt x="3" y="97"/>
                  </a:cubicBezTo>
                  <a:cubicBezTo>
                    <a:pt x="0" y="79"/>
                    <a:pt x="3" y="49"/>
                    <a:pt x="21" y="27"/>
                  </a:cubicBezTo>
                  <a:cubicBezTo>
                    <a:pt x="32" y="15"/>
                    <a:pt x="51" y="0"/>
                    <a:pt x="84" y="0"/>
                  </a:cubicBezTo>
                  <a:cubicBezTo>
                    <a:pt x="134" y="0"/>
                    <a:pt x="158" y="33"/>
                    <a:pt x="164" y="63"/>
                  </a:cubicBezTo>
                  <a:cubicBezTo>
                    <a:pt x="172" y="100"/>
                    <a:pt x="156" y="148"/>
                    <a:pt x="110" y="168"/>
                  </a:cubicBezTo>
                  <a:cubicBezTo>
                    <a:pt x="105" y="170"/>
                    <a:pt x="98" y="168"/>
                    <a:pt x="96" y="162"/>
                  </a:cubicBezTo>
                  <a:cubicBezTo>
                    <a:pt x="93" y="157"/>
                    <a:pt x="96" y="150"/>
                    <a:pt x="101" y="148"/>
                  </a:cubicBezTo>
                  <a:cubicBezTo>
                    <a:pt x="137" y="132"/>
                    <a:pt x="149" y="96"/>
                    <a:pt x="143" y="68"/>
                  </a:cubicBezTo>
                  <a:cubicBezTo>
                    <a:pt x="137" y="39"/>
                    <a:pt x="115" y="22"/>
                    <a:pt x="84" y="22"/>
                  </a:cubicBezTo>
                  <a:cubicBezTo>
                    <a:pt x="64" y="22"/>
                    <a:pt x="49" y="28"/>
                    <a:pt x="38" y="41"/>
                  </a:cubicBezTo>
                  <a:cubicBezTo>
                    <a:pt x="25" y="57"/>
                    <a:pt x="22" y="78"/>
                    <a:pt x="25" y="93"/>
                  </a:cubicBezTo>
                  <a:cubicBezTo>
                    <a:pt x="33" y="136"/>
                    <a:pt x="68" y="161"/>
                    <a:pt x="94" y="176"/>
                  </a:cubicBezTo>
                  <a:cubicBezTo>
                    <a:pt x="100" y="179"/>
                    <a:pt x="101" y="185"/>
                    <a:pt x="98" y="190"/>
                  </a:cubicBezTo>
                  <a:cubicBezTo>
                    <a:pt x="96" y="194"/>
                    <a:pt x="93" y="196"/>
                    <a:pt x="89" y="196"/>
                  </a:cubicBezTo>
                  <a:close/>
                </a:path>
              </a:pathLst>
            </a:custGeom>
            <a:solidFill>
              <a:schemeClr val="accent1"/>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51" name="Google Shape;351;p35"/>
            <p:cNvSpPr/>
            <p:nvPr/>
          </p:nvSpPr>
          <p:spPr>
            <a:xfrm>
              <a:off x="7510" y="6143"/>
              <a:ext cx="462" cy="269"/>
            </a:xfrm>
            <a:custGeom>
              <a:avLst/>
              <a:gdLst/>
              <a:ahLst/>
              <a:cxnLst/>
              <a:rect l="l" t="t" r="r" b="b"/>
              <a:pathLst>
                <a:path w="307" h="179" extrusionOk="0">
                  <a:moveTo>
                    <a:pt x="297" y="179"/>
                  </a:moveTo>
                  <a:cubicBezTo>
                    <a:pt x="10" y="179"/>
                    <a:pt x="10" y="179"/>
                    <a:pt x="10" y="179"/>
                  </a:cubicBezTo>
                  <a:cubicBezTo>
                    <a:pt x="4" y="179"/>
                    <a:pt x="0" y="174"/>
                    <a:pt x="0" y="168"/>
                  </a:cubicBezTo>
                  <a:cubicBezTo>
                    <a:pt x="0" y="133"/>
                    <a:pt x="1" y="83"/>
                    <a:pt x="9" y="60"/>
                  </a:cubicBezTo>
                  <a:cubicBezTo>
                    <a:pt x="23" y="26"/>
                    <a:pt x="80" y="4"/>
                    <a:pt x="86" y="2"/>
                  </a:cubicBezTo>
                  <a:cubicBezTo>
                    <a:pt x="91" y="0"/>
                    <a:pt x="97" y="2"/>
                    <a:pt x="100" y="7"/>
                  </a:cubicBezTo>
                  <a:cubicBezTo>
                    <a:pt x="111" y="33"/>
                    <a:pt x="132" y="48"/>
                    <a:pt x="154" y="48"/>
                  </a:cubicBezTo>
                  <a:cubicBezTo>
                    <a:pt x="176" y="48"/>
                    <a:pt x="195" y="33"/>
                    <a:pt x="207" y="7"/>
                  </a:cubicBezTo>
                  <a:cubicBezTo>
                    <a:pt x="209" y="2"/>
                    <a:pt x="215" y="0"/>
                    <a:pt x="221" y="2"/>
                  </a:cubicBezTo>
                  <a:cubicBezTo>
                    <a:pt x="227" y="4"/>
                    <a:pt x="284" y="26"/>
                    <a:pt x="297" y="60"/>
                  </a:cubicBezTo>
                  <a:cubicBezTo>
                    <a:pt x="306" y="82"/>
                    <a:pt x="305" y="105"/>
                    <a:pt x="305" y="125"/>
                  </a:cubicBezTo>
                  <a:cubicBezTo>
                    <a:pt x="305" y="136"/>
                    <a:pt x="305" y="136"/>
                    <a:pt x="305" y="136"/>
                  </a:cubicBezTo>
                  <a:cubicBezTo>
                    <a:pt x="305" y="142"/>
                    <a:pt x="300" y="147"/>
                    <a:pt x="294" y="147"/>
                  </a:cubicBezTo>
                  <a:cubicBezTo>
                    <a:pt x="288" y="147"/>
                    <a:pt x="283" y="142"/>
                    <a:pt x="283" y="136"/>
                  </a:cubicBezTo>
                  <a:cubicBezTo>
                    <a:pt x="283" y="125"/>
                    <a:pt x="283" y="125"/>
                    <a:pt x="283" y="125"/>
                  </a:cubicBezTo>
                  <a:cubicBezTo>
                    <a:pt x="283" y="107"/>
                    <a:pt x="284" y="86"/>
                    <a:pt x="277" y="68"/>
                  </a:cubicBezTo>
                  <a:cubicBezTo>
                    <a:pt x="270" y="50"/>
                    <a:pt x="240" y="34"/>
                    <a:pt x="222" y="26"/>
                  </a:cubicBezTo>
                  <a:cubicBezTo>
                    <a:pt x="206" y="54"/>
                    <a:pt x="181" y="70"/>
                    <a:pt x="154" y="70"/>
                  </a:cubicBezTo>
                  <a:cubicBezTo>
                    <a:pt x="154" y="70"/>
                    <a:pt x="154" y="70"/>
                    <a:pt x="154" y="70"/>
                  </a:cubicBezTo>
                  <a:cubicBezTo>
                    <a:pt x="126" y="70"/>
                    <a:pt x="101" y="54"/>
                    <a:pt x="85" y="26"/>
                  </a:cubicBezTo>
                  <a:cubicBezTo>
                    <a:pt x="66" y="34"/>
                    <a:pt x="37" y="50"/>
                    <a:pt x="30" y="68"/>
                  </a:cubicBezTo>
                  <a:cubicBezTo>
                    <a:pt x="24" y="82"/>
                    <a:pt x="22" y="112"/>
                    <a:pt x="21" y="157"/>
                  </a:cubicBezTo>
                  <a:cubicBezTo>
                    <a:pt x="297" y="157"/>
                    <a:pt x="297" y="157"/>
                    <a:pt x="297" y="157"/>
                  </a:cubicBezTo>
                  <a:cubicBezTo>
                    <a:pt x="303" y="157"/>
                    <a:pt x="307" y="162"/>
                    <a:pt x="307" y="168"/>
                  </a:cubicBezTo>
                  <a:cubicBezTo>
                    <a:pt x="307" y="174"/>
                    <a:pt x="303" y="179"/>
                    <a:pt x="297" y="179"/>
                  </a:cubicBezTo>
                  <a:close/>
                </a:path>
              </a:pathLst>
            </a:custGeom>
            <a:solidFill>
              <a:schemeClr val="accent1"/>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sp>
        <p:nvSpPr>
          <p:cNvPr id="352" name="Google Shape;352;p35"/>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01 INTRODUCTION</a:t>
            </a:r>
            <a:endParaRPr sz="500" b="0" i="0" u="none" strike="noStrike" cap="none">
              <a:solidFill>
                <a:srgbClr val="000000"/>
              </a:solidFill>
              <a:latin typeface="Arial"/>
              <a:ea typeface="Arial"/>
              <a:cs typeface="Arial"/>
              <a:sym typeface="Arial"/>
            </a:endParaRPr>
          </a:p>
        </p:txBody>
      </p:sp>
      <p:sp>
        <p:nvSpPr>
          <p:cNvPr id="353" name="Google Shape;353;p35"/>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p>
            <a:pPr marL="0" marR="0" lvl="0" indent="0" algn="r" rtl="0">
              <a:lnSpc>
                <a:spcPct val="100000"/>
              </a:lnSpc>
              <a:spcBef>
                <a:spcPts val="0"/>
              </a:spcBef>
              <a:spcAft>
                <a:spcPts val="0"/>
              </a:spcAft>
              <a:buClr>
                <a:srgbClr val="1A6779"/>
              </a:buClr>
              <a:buSzPts val="200"/>
              <a:buFont typeface="Arial"/>
              <a:buNone/>
            </a:pPr>
            <a:fld id="{00000000-1234-1234-1234-123412341234}" type="slidenum">
              <a:rPr lang="en-GB" sz="700" b="0" i="0" u="none" strike="noStrike" cap="none">
                <a:solidFill>
                  <a:schemeClr val="lt1"/>
                </a:solidFill>
                <a:latin typeface="Arial"/>
                <a:ea typeface="Arial"/>
                <a:cs typeface="Arial"/>
                <a:sym typeface="Arial"/>
              </a:rPr>
              <a:t>6</a:t>
            </a:fld>
            <a:endParaRPr sz="700" b="0" i="0" u="none" strike="noStrike" cap="none">
              <a:solidFill>
                <a:schemeClr val="lt1"/>
              </a:solidFill>
              <a:latin typeface="Arial"/>
              <a:ea typeface="Arial"/>
              <a:cs typeface="Arial"/>
              <a:sym typeface="Arial"/>
            </a:endParaRPr>
          </a:p>
        </p:txBody>
      </p:sp>
      <p:sp>
        <p:nvSpPr>
          <p:cNvPr id="354" name="Google Shape;354;p35"/>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SzPts val="500"/>
              <a:buNone/>
            </a:pPr>
            <a:r>
              <a:rPr lang="en-GB" sz="700" b="0" i="0" u="none" strike="noStrike" cap="none">
                <a:solidFill>
                  <a:schemeClr val="lt1"/>
                </a:solidFill>
                <a:latin typeface="Arial"/>
                <a:ea typeface="Arial"/>
                <a:cs typeface="Arial"/>
                <a:sym typeface="Arial"/>
              </a:rPr>
              <a:t>[Date]</a:t>
            </a:r>
            <a:endParaRPr sz="700" b="0" i="0" u="none" strike="noStrike" cap="none">
              <a:solidFill>
                <a:schemeClr val="lt1"/>
              </a:solidFill>
              <a:latin typeface="Arial"/>
              <a:ea typeface="Arial"/>
              <a:cs typeface="Arial"/>
              <a:sym typeface="Arial"/>
            </a:endParaRPr>
          </a:p>
        </p:txBody>
      </p:sp>
      <p:sp>
        <p:nvSpPr>
          <p:cNvPr id="355" name="Google Shape;355;p35"/>
          <p:cNvSpPr/>
          <p:nvPr/>
        </p:nvSpPr>
        <p:spPr>
          <a:xfrm>
            <a:off x="5271823" y="3746107"/>
            <a:ext cx="2824500" cy="450000"/>
          </a:xfrm>
          <a:prstGeom prst="rect">
            <a:avLst/>
          </a:prstGeom>
          <a:no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1"/>
                </a:solidFill>
                <a:latin typeface="Arial"/>
                <a:ea typeface="Arial"/>
                <a:cs typeface="Arial"/>
                <a:sym typeface="Arial"/>
              </a:rPr>
              <a:t>Foster community of </a:t>
            </a:r>
            <a:r>
              <a:rPr lang="en-GB" sz="1400" b="1" i="0" u="none" strike="noStrike" cap="none">
                <a:solidFill>
                  <a:schemeClr val="accent1"/>
                </a:solidFill>
                <a:latin typeface="Arial"/>
                <a:ea typeface="Arial"/>
                <a:cs typeface="Arial"/>
                <a:sym typeface="Arial"/>
              </a:rPr>
              <a:t>external technical providers </a:t>
            </a:r>
            <a:endParaRPr sz="500" b="0" i="0" u="none" strike="noStrike" cap="none">
              <a:solidFill>
                <a:srgbClr val="000000"/>
              </a:solidFill>
              <a:latin typeface="Arial"/>
              <a:ea typeface="Arial"/>
              <a:cs typeface="Arial"/>
              <a:sym typeface="Arial"/>
            </a:endParaRPr>
          </a:p>
        </p:txBody>
      </p:sp>
      <p:sp>
        <p:nvSpPr>
          <p:cNvPr id="356" name="Google Shape;356;p35"/>
          <p:cNvSpPr/>
          <p:nvPr/>
        </p:nvSpPr>
        <p:spPr>
          <a:xfrm>
            <a:off x="5271823" y="1373038"/>
            <a:ext cx="3114000" cy="242400"/>
          </a:xfrm>
          <a:prstGeom prst="rect">
            <a:avLst/>
          </a:prstGeom>
          <a:no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1"/>
                </a:solidFill>
                <a:latin typeface="Arial"/>
                <a:ea typeface="Arial"/>
                <a:cs typeface="Arial"/>
                <a:sym typeface="Arial"/>
              </a:rPr>
              <a:t>Provide online </a:t>
            </a:r>
            <a:r>
              <a:rPr lang="en-GB" sz="1400" b="1" i="0" u="none" strike="noStrike" cap="none">
                <a:solidFill>
                  <a:schemeClr val="accent1"/>
                </a:solidFill>
                <a:latin typeface="Arial"/>
                <a:ea typeface="Arial"/>
                <a:cs typeface="Arial"/>
                <a:sym typeface="Arial"/>
              </a:rPr>
              <a:t>tools and helpdesk </a:t>
            </a:r>
            <a:endParaRPr sz="500" b="0" i="0" u="none" strike="noStrike" cap="none">
              <a:solidFill>
                <a:srgbClr val="000000"/>
              </a:solidFill>
              <a:latin typeface="Arial"/>
              <a:ea typeface="Arial"/>
              <a:cs typeface="Arial"/>
              <a:sym typeface="Arial"/>
            </a:endParaRPr>
          </a:p>
        </p:txBody>
      </p:sp>
      <p:sp>
        <p:nvSpPr>
          <p:cNvPr id="357" name="Google Shape;357;p35"/>
          <p:cNvSpPr/>
          <p:nvPr/>
        </p:nvSpPr>
        <p:spPr>
          <a:xfrm>
            <a:off x="5271823" y="2920459"/>
            <a:ext cx="3014100" cy="450000"/>
          </a:xfrm>
          <a:prstGeom prst="rect">
            <a:avLst/>
          </a:prstGeom>
          <a:no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1"/>
                </a:solidFill>
                <a:latin typeface="Arial"/>
                <a:ea typeface="Arial"/>
                <a:cs typeface="Arial"/>
                <a:sym typeface="Arial"/>
              </a:rPr>
              <a:t>Engage global </a:t>
            </a:r>
            <a:r>
              <a:rPr lang="en-GB" sz="1400" b="1" i="0" u="none" strike="noStrike" cap="none">
                <a:solidFill>
                  <a:schemeClr val="accent1"/>
                </a:solidFill>
                <a:latin typeface="Arial"/>
                <a:ea typeface="Arial"/>
                <a:cs typeface="Arial"/>
                <a:sym typeface="Arial"/>
              </a:rPr>
              <a:t>development</a:t>
            </a:r>
            <a:r>
              <a:rPr lang="en-GB" sz="1400" b="0" i="0" u="none" strike="noStrike" cap="none">
                <a:solidFill>
                  <a:schemeClr val="accent1"/>
                </a:solidFill>
                <a:latin typeface="Arial"/>
                <a:ea typeface="Arial"/>
                <a:cs typeface="Arial"/>
                <a:sym typeface="Arial"/>
              </a:rPr>
              <a:t> </a:t>
            </a:r>
            <a:r>
              <a:rPr lang="en-GB" sz="1400" b="1" i="0" u="none" strike="noStrike" cap="none">
                <a:solidFill>
                  <a:schemeClr val="accent1"/>
                </a:solidFill>
                <a:latin typeface="Arial"/>
                <a:ea typeface="Arial"/>
                <a:cs typeface="Arial"/>
                <a:sym typeface="Arial"/>
              </a:rPr>
              <a:t>humanitarian bodies </a:t>
            </a:r>
            <a:r>
              <a:rPr lang="en-GB" sz="1400" b="0" i="0" u="none" strike="noStrike" cap="none">
                <a:solidFill>
                  <a:schemeClr val="accent1"/>
                </a:solidFill>
                <a:latin typeface="Arial"/>
                <a:ea typeface="Arial"/>
                <a:cs typeface="Arial"/>
                <a:sym typeface="Arial"/>
              </a:rPr>
              <a:t>forums </a:t>
            </a:r>
            <a:endParaRPr sz="1400" b="1" i="0" u="none" strike="noStrike" cap="none">
              <a:solidFill>
                <a:schemeClr val="accent1"/>
              </a:solidFill>
              <a:latin typeface="Arial"/>
              <a:ea typeface="Arial"/>
              <a:cs typeface="Arial"/>
              <a:sym typeface="Arial"/>
            </a:endParaRPr>
          </a:p>
        </p:txBody>
      </p:sp>
      <p:sp>
        <p:nvSpPr>
          <p:cNvPr id="358" name="Google Shape;358;p35"/>
          <p:cNvSpPr/>
          <p:nvPr/>
        </p:nvSpPr>
        <p:spPr>
          <a:xfrm>
            <a:off x="4680657" y="1338082"/>
            <a:ext cx="314756" cy="305811"/>
          </a:xfrm>
          <a:custGeom>
            <a:avLst/>
            <a:gdLst/>
            <a:ahLst/>
            <a:cxnLst/>
            <a:rect l="l" t="t" r="r" b="b"/>
            <a:pathLst>
              <a:path w="294" h="286" extrusionOk="0">
                <a:moveTo>
                  <a:pt x="100" y="130"/>
                </a:moveTo>
                <a:cubicBezTo>
                  <a:pt x="61" y="90"/>
                  <a:pt x="61" y="90"/>
                  <a:pt x="61" y="90"/>
                </a:cubicBezTo>
                <a:cubicBezTo>
                  <a:pt x="46" y="91"/>
                  <a:pt x="46" y="91"/>
                  <a:pt x="46" y="91"/>
                </a:cubicBezTo>
                <a:cubicBezTo>
                  <a:pt x="45" y="91"/>
                  <a:pt x="44" y="91"/>
                  <a:pt x="43" y="90"/>
                </a:cubicBezTo>
                <a:cubicBezTo>
                  <a:pt x="1" y="38"/>
                  <a:pt x="1" y="38"/>
                  <a:pt x="1" y="38"/>
                </a:cubicBezTo>
                <a:cubicBezTo>
                  <a:pt x="0" y="37"/>
                  <a:pt x="0" y="34"/>
                  <a:pt x="2" y="33"/>
                </a:cubicBezTo>
                <a:cubicBezTo>
                  <a:pt x="24" y="11"/>
                  <a:pt x="24" y="11"/>
                  <a:pt x="24" y="11"/>
                </a:cubicBezTo>
                <a:cubicBezTo>
                  <a:pt x="25" y="9"/>
                  <a:pt x="28" y="9"/>
                  <a:pt x="29" y="10"/>
                </a:cubicBezTo>
                <a:cubicBezTo>
                  <a:pt x="81" y="53"/>
                  <a:pt x="81" y="53"/>
                  <a:pt x="81" y="53"/>
                </a:cubicBezTo>
                <a:cubicBezTo>
                  <a:pt x="82" y="53"/>
                  <a:pt x="82" y="54"/>
                  <a:pt x="82" y="55"/>
                </a:cubicBezTo>
                <a:cubicBezTo>
                  <a:pt x="81" y="70"/>
                  <a:pt x="81" y="70"/>
                  <a:pt x="81" y="70"/>
                </a:cubicBezTo>
                <a:cubicBezTo>
                  <a:pt x="121" y="109"/>
                  <a:pt x="121" y="109"/>
                  <a:pt x="121" y="109"/>
                </a:cubicBezTo>
                <a:cubicBezTo>
                  <a:pt x="143" y="87"/>
                  <a:pt x="143" y="87"/>
                  <a:pt x="143" y="87"/>
                </a:cubicBezTo>
                <a:cubicBezTo>
                  <a:pt x="141" y="76"/>
                  <a:pt x="142" y="64"/>
                  <a:pt x="146" y="54"/>
                </a:cubicBezTo>
                <a:cubicBezTo>
                  <a:pt x="149" y="42"/>
                  <a:pt x="155" y="32"/>
                  <a:pt x="164" y="23"/>
                </a:cubicBezTo>
                <a:cubicBezTo>
                  <a:pt x="164" y="23"/>
                  <a:pt x="164" y="23"/>
                  <a:pt x="164" y="23"/>
                </a:cubicBezTo>
                <a:cubicBezTo>
                  <a:pt x="175" y="13"/>
                  <a:pt x="188" y="6"/>
                  <a:pt x="202" y="3"/>
                </a:cubicBezTo>
                <a:cubicBezTo>
                  <a:pt x="216" y="0"/>
                  <a:pt x="231" y="1"/>
                  <a:pt x="245" y="6"/>
                </a:cubicBezTo>
                <a:cubicBezTo>
                  <a:pt x="247" y="7"/>
                  <a:pt x="247" y="9"/>
                  <a:pt x="247" y="11"/>
                </a:cubicBezTo>
                <a:cubicBezTo>
                  <a:pt x="247" y="11"/>
                  <a:pt x="246" y="12"/>
                  <a:pt x="246" y="12"/>
                </a:cubicBezTo>
                <a:cubicBezTo>
                  <a:pt x="246" y="12"/>
                  <a:pt x="246" y="12"/>
                  <a:pt x="246" y="12"/>
                </a:cubicBezTo>
                <a:cubicBezTo>
                  <a:pt x="202" y="56"/>
                  <a:pt x="202" y="56"/>
                  <a:pt x="202" y="56"/>
                </a:cubicBezTo>
                <a:cubicBezTo>
                  <a:pt x="210" y="84"/>
                  <a:pt x="210" y="84"/>
                  <a:pt x="210" y="84"/>
                </a:cubicBezTo>
                <a:cubicBezTo>
                  <a:pt x="238" y="93"/>
                  <a:pt x="238" y="93"/>
                  <a:pt x="238" y="93"/>
                </a:cubicBezTo>
                <a:cubicBezTo>
                  <a:pt x="282" y="48"/>
                  <a:pt x="282" y="48"/>
                  <a:pt x="282" y="48"/>
                </a:cubicBezTo>
                <a:cubicBezTo>
                  <a:pt x="284" y="47"/>
                  <a:pt x="286" y="47"/>
                  <a:pt x="287" y="48"/>
                </a:cubicBezTo>
                <a:cubicBezTo>
                  <a:pt x="288" y="49"/>
                  <a:pt x="288" y="49"/>
                  <a:pt x="288" y="50"/>
                </a:cubicBezTo>
                <a:cubicBezTo>
                  <a:pt x="293" y="64"/>
                  <a:pt x="294" y="78"/>
                  <a:pt x="291" y="93"/>
                </a:cubicBezTo>
                <a:cubicBezTo>
                  <a:pt x="289" y="106"/>
                  <a:pt x="282" y="119"/>
                  <a:pt x="271" y="130"/>
                </a:cubicBezTo>
                <a:cubicBezTo>
                  <a:pt x="262" y="139"/>
                  <a:pt x="252" y="145"/>
                  <a:pt x="241" y="149"/>
                </a:cubicBezTo>
                <a:cubicBezTo>
                  <a:pt x="230" y="152"/>
                  <a:pt x="218" y="153"/>
                  <a:pt x="206" y="151"/>
                </a:cubicBezTo>
                <a:cubicBezTo>
                  <a:pt x="206" y="151"/>
                  <a:pt x="206" y="151"/>
                  <a:pt x="206" y="151"/>
                </a:cubicBezTo>
                <a:cubicBezTo>
                  <a:pt x="271" y="216"/>
                  <a:pt x="271" y="216"/>
                  <a:pt x="271" y="216"/>
                </a:cubicBezTo>
                <a:cubicBezTo>
                  <a:pt x="271" y="216"/>
                  <a:pt x="271" y="216"/>
                  <a:pt x="271" y="216"/>
                </a:cubicBezTo>
                <a:cubicBezTo>
                  <a:pt x="275" y="220"/>
                  <a:pt x="277" y="226"/>
                  <a:pt x="277" y="231"/>
                </a:cubicBezTo>
                <a:cubicBezTo>
                  <a:pt x="277" y="237"/>
                  <a:pt x="275" y="243"/>
                  <a:pt x="271" y="247"/>
                </a:cubicBezTo>
                <a:cubicBezTo>
                  <a:pt x="266" y="251"/>
                  <a:pt x="266" y="251"/>
                  <a:pt x="266" y="251"/>
                </a:cubicBezTo>
                <a:cubicBezTo>
                  <a:pt x="266" y="251"/>
                  <a:pt x="266" y="251"/>
                  <a:pt x="266" y="251"/>
                </a:cubicBezTo>
                <a:cubicBezTo>
                  <a:pt x="242" y="276"/>
                  <a:pt x="242" y="276"/>
                  <a:pt x="242" y="276"/>
                </a:cubicBezTo>
                <a:cubicBezTo>
                  <a:pt x="238" y="280"/>
                  <a:pt x="238" y="280"/>
                  <a:pt x="238" y="280"/>
                </a:cubicBezTo>
                <a:cubicBezTo>
                  <a:pt x="237" y="280"/>
                  <a:pt x="237" y="280"/>
                  <a:pt x="237" y="280"/>
                </a:cubicBezTo>
                <a:cubicBezTo>
                  <a:pt x="233" y="284"/>
                  <a:pt x="228" y="286"/>
                  <a:pt x="222" y="286"/>
                </a:cubicBezTo>
                <a:cubicBezTo>
                  <a:pt x="217" y="286"/>
                  <a:pt x="211" y="284"/>
                  <a:pt x="207" y="280"/>
                </a:cubicBezTo>
                <a:cubicBezTo>
                  <a:pt x="143" y="215"/>
                  <a:pt x="143" y="215"/>
                  <a:pt x="143" y="215"/>
                </a:cubicBezTo>
                <a:cubicBezTo>
                  <a:pt x="79" y="280"/>
                  <a:pt x="79" y="280"/>
                  <a:pt x="79" y="280"/>
                </a:cubicBezTo>
                <a:cubicBezTo>
                  <a:pt x="77" y="282"/>
                  <a:pt x="75" y="283"/>
                  <a:pt x="72" y="284"/>
                </a:cubicBezTo>
                <a:cubicBezTo>
                  <a:pt x="70" y="285"/>
                  <a:pt x="67" y="286"/>
                  <a:pt x="64" y="286"/>
                </a:cubicBezTo>
                <a:cubicBezTo>
                  <a:pt x="61" y="286"/>
                  <a:pt x="58" y="285"/>
                  <a:pt x="55" y="284"/>
                </a:cubicBezTo>
                <a:cubicBezTo>
                  <a:pt x="53" y="283"/>
                  <a:pt x="51" y="282"/>
                  <a:pt x="48" y="280"/>
                </a:cubicBezTo>
                <a:cubicBezTo>
                  <a:pt x="15" y="246"/>
                  <a:pt x="15" y="246"/>
                  <a:pt x="15" y="246"/>
                </a:cubicBezTo>
                <a:cubicBezTo>
                  <a:pt x="10" y="242"/>
                  <a:pt x="8" y="236"/>
                  <a:pt x="8" y="231"/>
                </a:cubicBezTo>
                <a:cubicBezTo>
                  <a:pt x="8" y="225"/>
                  <a:pt x="10" y="219"/>
                  <a:pt x="15" y="215"/>
                </a:cubicBezTo>
                <a:cubicBezTo>
                  <a:pt x="15" y="215"/>
                  <a:pt x="15" y="215"/>
                  <a:pt x="15" y="215"/>
                </a:cubicBezTo>
                <a:cubicBezTo>
                  <a:pt x="15" y="215"/>
                  <a:pt x="15" y="215"/>
                  <a:pt x="15" y="215"/>
                </a:cubicBezTo>
                <a:cubicBezTo>
                  <a:pt x="100" y="130"/>
                  <a:pt x="100" y="130"/>
                  <a:pt x="100" y="130"/>
                </a:cubicBezTo>
                <a:close/>
                <a:moveTo>
                  <a:pt x="165" y="193"/>
                </a:moveTo>
                <a:cubicBezTo>
                  <a:pt x="239" y="268"/>
                  <a:pt x="239" y="268"/>
                  <a:pt x="239" y="268"/>
                </a:cubicBezTo>
                <a:cubicBezTo>
                  <a:pt x="259" y="248"/>
                  <a:pt x="259" y="248"/>
                  <a:pt x="259" y="248"/>
                </a:cubicBezTo>
                <a:cubicBezTo>
                  <a:pt x="184" y="173"/>
                  <a:pt x="184" y="173"/>
                  <a:pt x="184" y="173"/>
                </a:cubicBezTo>
                <a:cubicBezTo>
                  <a:pt x="165" y="193"/>
                  <a:pt x="165" y="193"/>
                  <a:pt x="165" y="193"/>
                </a:cubicBezTo>
                <a:close/>
                <a:moveTo>
                  <a:pt x="234" y="273"/>
                </a:moveTo>
                <a:cubicBezTo>
                  <a:pt x="160" y="198"/>
                  <a:pt x="160" y="198"/>
                  <a:pt x="160" y="198"/>
                </a:cubicBezTo>
                <a:cubicBezTo>
                  <a:pt x="152" y="206"/>
                  <a:pt x="152" y="206"/>
                  <a:pt x="152" y="206"/>
                </a:cubicBezTo>
                <a:cubicBezTo>
                  <a:pt x="148" y="210"/>
                  <a:pt x="148" y="210"/>
                  <a:pt x="148" y="210"/>
                </a:cubicBezTo>
                <a:cubicBezTo>
                  <a:pt x="212" y="275"/>
                  <a:pt x="212" y="275"/>
                  <a:pt x="212" y="275"/>
                </a:cubicBezTo>
                <a:cubicBezTo>
                  <a:pt x="215" y="277"/>
                  <a:pt x="219" y="279"/>
                  <a:pt x="222" y="279"/>
                </a:cubicBezTo>
                <a:cubicBezTo>
                  <a:pt x="226" y="279"/>
                  <a:pt x="230" y="277"/>
                  <a:pt x="232" y="275"/>
                </a:cubicBezTo>
                <a:cubicBezTo>
                  <a:pt x="232" y="275"/>
                  <a:pt x="232" y="275"/>
                  <a:pt x="232" y="275"/>
                </a:cubicBezTo>
                <a:cubicBezTo>
                  <a:pt x="234" y="273"/>
                  <a:pt x="234" y="273"/>
                  <a:pt x="234" y="273"/>
                </a:cubicBezTo>
                <a:close/>
                <a:moveTo>
                  <a:pt x="156" y="191"/>
                </a:moveTo>
                <a:cubicBezTo>
                  <a:pt x="156" y="191"/>
                  <a:pt x="157" y="191"/>
                  <a:pt x="157" y="190"/>
                </a:cubicBezTo>
                <a:cubicBezTo>
                  <a:pt x="181" y="166"/>
                  <a:pt x="181" y="166"/>
                  <a:pt x="181" y="166"/>
                </a:cubicBezTo>
                <a:cubicBezTo>
                  <a:pt x="181" y="166"/>
                  <a:pt x="181" y="166"/>
                  <a:pt x="181" y="166"/>
                </a:cubicBezTo>
                <a:cubicBezTo>
                  <a:pt x="181" y="166"/>
                  <a:pt x="181" y="166"/>
                  <a:pt x="181" y="166"/>
                </a:cubicBezTo>
                <a:cubicBezTo>
                  <a:pt x="198" y="149"/>
                  <a:pt x="198" y="149"/>
                  <a:pt x="198" y="149"/>
                </a:cubicBezTo>
                <a:cubicBezTo>
                  <a:pt x="198" y="149"/>
                  <a:pt x="198" y="149"/>
                  <a:pt x="198" y="149"/>
                </a:cubicBezTo>
                <a:cubicBezTo>
                  <a:pt x="202" y="145"/>
                  <a:pt x="202" y="145"/>
                  <a:pt x="202" y="145"/>
                </a:cubicBezTo>
                <a:cubicBezTo>
                  <a:pt x="204" y="143"/>
                  <a:pt x="206" y="143"/>
                  <a:pt x="207" y="144"/>
                </a:cubicBezTo>
                <a:cubicBezTo>
                  <a:pt x="207" y="144"/>
                  <a:pt x="207" y="144"/>
                  <a:pt x="207" y="144"/>
                </a:cubicBezTo>
                <a:cubicBezTo>
                  <a:pt x="218" y="146"/>
                  <a:pt x="229" y="145"/>
                  <a:pt x="239" y="142"/>
                </a:cubicBezTo>
                <a:cubicBezTo>
                  <a:pt x="249" y="139"/>
                  <a:pt x="258" y="133"/>
                  <a:pt x="266" y="125"/>
                </a:cubicBezTo>
                <a:cubicBezTo>
                  <a:pt x="276" y="115"/>
                  <a:pt x="282" y="103"/>
                  <a:pt x="284" y="91"/>
                </a:cubicBezTo>
                <a:cubicBezTo>
                  <a:pt x="287" y="80"/>
                  <a:pt x="286" y="69"/>
                  <a:pt x="283" y="58"/>
                </a:cubicBezTo>
                <a:cubicBezTo>
                  <a:pt x="242" y="99"/>
                  <a:pt x="242" y="99"/>
                  <a:pt x="242" y="99"/>
                </a:cubicBezTo>
                <a:cubicBezTo>
                  <a:pt x="242" y="99"/>
                  <a:pt x="242" y="99"/>
                  <a:pt x="242" y="99"/>
                </a:cubicBezTo>
                <a:cubicBezTo>
                  <a:pt x="241" y="100"/>
                  <a:pt x="239" y="100"/>
                  <a:pt x="238" y="100"/>
                </a:cubicBezTo>
                <a:cubicBezTo>
                  <a:pt x="206" y="90"/>
                  <a:pt x="206" y="90"/>
                  <a:pt x="206" y="90"/>
                </a:cubicBezTo>
                <a:cubicBezTo>
                  <a:pt x="206" y="90"/>
                  <a:pt x="206" y="90"/>
                  <a:pt x="206" y="90"/>
                </a:cubicBezTo>
                <a:cubicBezTo>
                  <a:pt x="205" y="90"/>
                  <a:pt x="204" y="89"/>
                  <a:pt x="204" y="88"/>
                </a:cubicBezTo>
                <a:cubicBezTo>
                  <a:pt x="194" y="57"/>
                  <a:pt x="194" y="57"/>
                  <a:pt x="194" y="57"/>
                </a:cubicBezTo>
                <a:cubicBezTo>
                  <a:pt x="194" y="55"/>
                  <a:pt x="194" y="54"/>
                  <a:pt x="195" y="53"/>
                </a:cubicBezTo>
                <a:cubicBezTo>
                  <a:pt x="237" y="11"/>
                  <a:pt x="237" y="11"/>
                  <a:pt x="237" y="11"/>
                </a:cubicBezTo>
                <a:cubicBezTo>
                  <a:pt x="226" y="8"/>
                  <a:pt x="214" y="8"/>
                  <a:pt x="203" y="10"/>
                </a:cubicBezTo>
                <a:cubicBezTo>
                  <a:pt x="191" y="13"/>
                  <a:pt x="179" y="19"/>
                  <a:pt x="169" y="28"/>
                </a:cubicBezTo>
                <a:cubicBezTo>
                  <a:pt x="169" y="28"/>
                  <a:pt x="169" y="28"/>
                  <a:pt x="169" y="28"/>
                </a:cubicBezTo>
                <a:cubicBezTo>
                  <a:pt x="169" y="28"/>
                  <a:pt x="169" y="28"/>
                  <a:pt x="169" y="28"/>
                </a:cubicBezTo>
                <a:cubicBezTo>
                  <a:pt x="161" y="36"/>
                  <a:pt x="156" y="46"/>
                  <a:pt x="153" y="56"/>
                </a:cubicBezTo>
                <a:cubicBezTo>
                  <a:pt x="149" y="66"/>
                  <a:pt x="148" y="77"/>
                  <a:pt x="150" y="88"/>
                </a:cubicBezTo>
                <a:cubicBezTo>
                  <a:pt x="150" y="89"/>
                  <a:pt x="150" y="90"/>
                  <a:pt x="149" y="91"/>
                </a:cubicBezTo>
                <a:cubicBezTo>
                  <a:pt x="149" y="91"/>
                  <a:pt x="149" y="91"/>
                  <a:pt x="149" y="91"/>
                </a:cubicBezTo>
                <a:cubicBezTo>
                  <a:pt x="123" y="117"/>
                  <a:pt x="123" y="117"/>
                  <a:pt x="123" y="117"/>
                </a:cubicBezTo>
                <a:cubicBezTo>
                  <a:pt x="108" y="132"/>
                  <a:pt x="108" y="132"/>
                  <a:pt x="108" y="132"/>
                </a:cubicBezTo>
                <a:cubicBezTo>
                  <a:pt x="108" y="132"/>
                  <a:pt x="108" y="132"/>
                  <a:pt x="108" y="132"/>
                </a:cubicBezTo>
                <a:cubicBezTo>
                  <a:pt x="20" y="220"/>
                  <a:pt x="20" y="220"/>
                  <a:pt x="20" y="220"/>
                </a:cubicBezTo>
                <a:cubicBezTo>
                  <a:pt x="20" y="220"/>
                  <a:pt x="20" y="220"/>
                  <a:pt x="20" y="220"/>
                </a:cubicBezTo>
                <a:cubicBezTo>
                  <a:pt x="17" y="223"/>
                  <a:pt x="16" y="227"/>
                  <a:pt x="16" y="231"/>
                </a:cubicBezTo>
                <a:cubicBezTo>
                  <a:pt x="16" y="234"/>
                  <a:pt x="17" y="238"/>
                  <a:pt x="20" y="241"/>
                </a:cubicBezTo>
                <a:cubicBezTo>
                  <a:pt x="54" y="275"/>
                  <a:pt x="54" y="275"/>
                  <a:pt x="54" y="275"/>
                </a:cubicBezTo>
                <a:cubicBezTo>
                  <a:pt x="55" y="276"/>
                  <a:pt x="57" y="277"/>
                  <a:pt x="58" y="278"/>
                </a:cubicBezTo>
                <a:cubicBezTo>
                  <a:pt x="60" y="278"/>
                  <a:pt x="62" y="279"/>
                  <a:pt x="64" y="279"/>
                </a:cubicBezTo>
                <a:cubicBezTo>
                  <a:pt x="66" y="279"/>
                  <a:pt x="68" y="278"/>
                  <a:pt x="69" y="278"/>
                </a:cubicBezTo>
                <a:cubicBezTo>
                  <a:pt x="71" y="277"/>
                  <a:pt x="73" y="276"/>
                  <a:pt x="74" y="274"/>
                </a:cubicBezTo>
                <a:cubicBezTo>
                  <a:pt x="140" y="208"/>
                  <a:pt x="140" y="208"/>
                  <a:pt x="140" y="208"/>
                </a:cubicBezTo>
                <a:cubicBezTo>
                  <a:pt x="140" y="208"/>
                  <a:pt x="140" y="208"/>
                  <a:pt x="140" y="208"/>
                </a:cubicBezTo>
                <a:cubicBezTo>
                  <a:pt x="140" y="208"/>
                  <a:pt x="140" y="208"/>
                  <a:pt x="140" y="208"/>
                </a:cubicBezTo>
                <a:cubicBezTo>
                  <a:pt x="156" y="191"/>
                  <a:pt x="156" y="191"/>
                  <a:pt x="156" y="191"/>
                </a:cubicBezTo>
                <a:close/>
                <a:moveTo>
                  <a:pt x="189" y="168"/>
                </a:moveTo>
                <a:cubicBezTo>
                  <a:pt x="264" y="243"/>
                  <a:pt x="264" y="243"/>
                  <a:pt x="264" y="243"/>
                </a:cubicBezTo>
                <a:cubicBezTo>
                  <a:pt x="265" y="242"/>
                  <a:pt x="265" y="242"/>
                  <a:pt x="265" y="242"/>
                </a:cubicBezTo>
                <a:cubicBezTo>
                  <a:pt x="268" y="239"/>
                  <a:pt x="270" y="235"/>
                  <a:pt x="270" y="231"/>
                </a:cubicBezTo>
                <a:cubicBezTo>
                  <a:pt x="270" y="228"/>
                  <a:pt x="268" y="224"/>
                  <a:pt x="266" y="221"/>
                </a:cubicBezTo>
                <a:cubicBezTo>
                  <a:pt x="265" y="221"/>
                  <a:pt x="265" y="221"/>
                  <a:pt x="265" y="221"/>
                </a:cubicBezTo>
                <a:cubicBezTo>
                  <a:pt x="201" y="156"/>
                  <a:pt x="201" y="156"/>
                  <a:pt x="201" y="156"/>
                </a:cubicBezTo>
                <a:cubicBezTo>
                  <a:pt x="189" y="168"/>
                  <a:pt x="189" y="168"/>
                  <a:pt x="189" y="168"/>
                </a:cubicBezTo>
                <a:close/>
                <a:moveTo>
                  <a:pt x="43" y="227"/>
                </a:moveTo>
                <a:cubicBezTo>
                  <a:pt x="68" y="252"/>
                  <a:pt x="68" y="252"/>
                  <a:pt x="68" y="252"/>
                </a:cubicBezTo>
                <a:cubicBezTo>
                  <a:pt x="93" y="227"/>
                  <a:pt x="93" y="227"/>
                  <a:pt x="93" y="227"/>
                </a:cubicBezTo>
                <a:cubicBezTo>
                  <a:pt x="68" y="202"/>
                  <a:pt x="68" y="202"/>
                  <a:pt x="68" y="202"/>
                </a:cubicBezTo>
                <a:cubicBezTo>
                  <a:pt x="43" y="227"/>
                  <a:pt x="43" y="227"/>
                  <a:pt x="43" y="227"/>
                </a:cubicBezTo>
                <a:close/>
                <a:moveTo>
                  <a:pt x="65" y="259"/>
                </a:moveTo>
                <a:cubicBezTo>
                  <a:pt x="67" y="261"/>
                  <a:pt x="69" y="261"/>
                  <a:pt x="70" y="259"/>
                </a:cubicBezTo>
                <a:cubicBezTo>
                  <a:pt x="101" y="229"/>
                  <a:pt x="101" y="229"/>
                  <a:pt x="101" y="229"/>
                </a:cubicBezTo>
                <a:cubicBezTo>
                  <a:pt x="102" y="228"/>
                  <a:pt x="102" y="225"/>
                  <a:pt x="101" y="224"/>
                </a:cubicBezTo>
                <a:cubicBezTo>
                  <a:pt x="70" y="194"/>
                  <a:pt x="70" y="194"/>
                  <a:pt x="70" y="194"/>
                </a:cubicBezTo>
                <a:cubicBezTo>
                  <a:pt x="69" y="192"/>
                  <a:pt x="67" y="192"/>
                  <a:pt x="65" y="194"/>
                </a:cubicBezTo>
                <a:cubicBezTo>
                  <a:pt x="35" y="224"/>
                  <a:pt x="35" y="224"/>
                  <a:pt x="35" y="224"/>
                </a:cubicBezTo>
                <a:cubicBezTo>
                  <a:pt x="34" y="225"/>
                  <a:pt x="34" y="228"/>
                  <a:pt x="35" y="229"/>
                </a:cubicBezTo>
                <a:cubicBezTo>
                  <a:pt x="65" y="259"/>
                  <a:pt x="65" y="259"/>
                  <a:pt x="65" y="259"/>
                </a:cubicBezTo>
                <a:close/>
                <a:moveTo>
                  <a:pt x="65" y="84"/>
                </a:moveTo>
                <a:cubicBezTo>
                  <a:pt x="105" y="125"/>
                  <a:pt x="105" y="125"/>
                  <a:pt x="105" y="125"/>
                </a:cubicBezTo>
                <a:cubicBezTo>
                  <a:pt x="116" y="114"/>
                  <a:pt x="116" y="114"/>
                  <a:pt x="116" y="114"/>
                </a:cubicBezTo>
                <a:cubicBezTo>
                  <a:pt x="75" y="74"/>
                  <a:pt x="75" y="74"/>
                  <a:pt x="75" y="74"/>
                </a:cubicBezTo>
                <a:cubicBezTo>
                  <a:pt x="74" y="73"/>
                  <a:pt x="74" y="72"/>
                  <a:pt x="74" y="71"/>
                </a:cubicBezTo>
                <a:cubicBezTo>
                  <a:pt x="75" y="57"/>
                  <a:pt x="75" y="57"/>
                  <a:pt x="75" y="57"/>
                </a:cubicBezTo>
                <a:cubicBezTo>
                  <a:pt x="27" y="18"/>
                  <a:pt x="27" y="18"/>
                  <a:pt x="27" y="18"/>
                </a:cubicBezTo>
                <a:cubicBezTo>
                  <a:pt x="9" y="36"/>
                  <a:pt x="9" y="36"/>
                  <a:pt x="9" y="36"/>
                </a:cubicBezTo>
                <a:cubicBezTo>
                  <a:pt x="48" y="84"/>
                  <a:pt x="48" y="84"/>
                  <a:pt x="48" y="84"/>
                </a:cubicBezTo>
                <a:cubicBezTo>
                  <a:pt x="62" y="83"/>
                  <a:pt x="62" y="83"/>
                  <a:pt x="62" y="83"/>
                </a:cubicBezTo>
                <a:cubicBezTo>
                  <a:pt x="63" y="83"/>
                  <a:pt x="64" y="84"/>
                  <a:pt x="65" y="84"/>
                </a:cubicBezTo>
                <a:close/>
                <a:moveTo>
                  <a:pt x="29" y="10"/>
                </a:moveTo>
                <a:cubicBezTo>
                  <a:pt x="29" y="10"/>
                  <a:pt x="29" y="10"/>
                  <a:pt x="29" y="1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59" name="Google Shape;359;p35"/>
          <p:cNvSpPr/>
          <p:nvPr/>
        </p:nvSpPr>
        <p:spPr>
          <a:xfrm>
            <a:off x="5271823" y="2198686"/>
            <a:ext cx="3183900" cy="242400"/>
          </a:xfrm>
          <a:prstGeom prst="rect">
            <a:avLst/>
          </a:prstGeom>
          <a:no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1"/>
                </a:solidFill>
                <a:latin typeface="Arial"/>
                <a:ea typeface="Arial"/>
                <a:cs typeface="Arial"/>
                <a:sym typeface="Arial"/>
              </a:rPr>
              <a:t>Outreach to support </a:t>
            </a:r>
            <a:r>
              <a:rPr lang="en-GB" sz="1400" b="1" i="0" u="none" strike="noStrike" cap="none">
                <a:solidFill>
                  <a:schemeClr val="accent1"/>
                </a:solidFill>
                <a:latin typeface="Arial"/>
                <a:ea typeface="Arial"/>
                <a:cs typeface="Arial"/>
                <a:sym typeface="Arial"/>
              </a:rPr>
              <a:t>use of data </a:t>
            </a:r>
            <a:endParaRPr sz="500" b="0" i="0" u="none" strike="noStrike" cap="none">
              <a:solidFill>
                <a:srgbClr val="000000"/>
              </a:solidFill>
              <a:latin typeface="Arial"/>
              <a:ea typeface="Arial"/>
              <a:cs typeface="Arial"/>
              <a:sym typeface="Arial"/>
            </a:endParaRPr>
          </a:p>
        </p:txBody>
      </p:sp>
      <p:grpSp>
        <p:nvGrpSpPr>
          <p:cNvPr id="360" name="Google Shape;360;p35"/>
          <p:cNvGrpSpPr/>
          <p:nvPr/>
        </p:nvGrpSpPr>
        <p:grpSpPr>
          <a:xfrm>
            <a:off x="4463819" y="1149057"/>
            <a:ext cx="747976" cy="747976"/>
            <a:chOff x="9512208" y="4409941"/>
            <a:chExt cx="1996200" cy="1996200"/>
          </a:xfrm>
        </p:grpSpPr>
        <p:sp>
          <p:nvSpPr>
            <p:cNvPr id="361" name="Google Shape;361;p35"/>
            <p:cNvSpPr/>
            <p:nvPr/>
          </p:nvSpPr>
          <p:spPr>
            <a:xfrm>
              <a:off x="9651174" y="4488401"/>
              <a:ext cx="1718100" cy="1718100"/>
            </a:xfrm>
            <a:prstGeom prst="donut">
              <a:avLst>
                <a:gd name="adj" fmla="val 10683"/>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Arial"/>
                <a:ea typeface="Arial"/>
                <a:cs typeface="Arial"/>
                <a:sym typeface="Arial"/>
              </a:endParaRPr>
            </a:p>
          </p:txBody>
        </p:sp>
        <p:sp>
          <p:nvSpPr>
            <p:cNvPr id="362" name="Google Shape;362;p35"/>
            <p:cNvSpPr/>
            <p:nvPr/>
          </p:nvSpPr>
          <p:spPr>
            <a:xfrm>
              <a:off x="9512208" y="4409941"/>
              <a:ext cx="1996200" cy="1996200"/>
            </a:xfrm>
            <a:prstGeom prst="ellipse">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p:txBody>
        </p:sp>
        <p:sp>
          <p:nvSpPr>
            <p:cNvPr id="363" name="Google Shape;363;p35"/>
            <p:cNvSpPr/>
            <p:nvPr/>
          </p:nvSpPr>
          <p:spPr>
            <a:xfrm>
              <a:off x="9707705" y="4538962"/>
              <a:ext cx="1593207" cy="1593207"/>
            </a:xfrm>
            <a:custGeom>
              <a:avLst/>
              <a:gdLst/>
              <a:ahLst/>
              <a:cxnLst/>
              <a:rect l="l" t="t" r="r" b="b"/>
              <a:pathLst>
                <a:path w="7586700" h="7586700" extrusionOk="0">
                  <a:moveTo>
                    <a:pt x="3803887" y="0"/>
                  </a:moveTo>
                  <a:cubicBezTo>
                    <a:pt x="3803887" y="0"/>
                    <a:pt x="3803887" y="0"/>
                    <a:pt x="3803887" y="0"/>
                  </a:cubicBezTo>
                  <a:cubicBezTo>
                    <a:pt x="1705954" y="0"/>
                    <a:pt x="0" y="1707008"/>
                    <a:pt x="0" y="3803887"/>
                  </a:cubicBezTo>
                  <a:cubicBezTo>
                    <a:pt x="0" y="5901820"/>
                    <a:pt x="1707008" y="7607774"/>
                    <a:pt x="3803887" y="7607774"/>
                  </a:cubicBezTo>
                  <a:cubicBezTo>
                    <a:pt x="4468777" y="7607774"/>
                    <a:pt x="5123130" y="7433913"/>
                    <a:pt x="5696348" y="7104102"/>
                  </a:cubicBezTo>
                  <a:cubicBezTo>
                    <a:pt x="5771161" y="7060900"/>
                    <a:pt x="5796450" y="6966066"/>
                    <a:pt x="5753248" y="6892307"/>
                  </a:cubicBezTo>
                  <a:cubicBezTo>
                    <a:pt x="5710046" y="6817493"/>
                    <a:pt x="5615212" y="6792204"/>
                    <a:pt x="5541452" y="6835406"/>
                  </a:cubicBezTo>
                  <a:cubicBezTo>
                    <a:pt x="5014598" y="7137820"/>
                    <a:pt x="4413984" y="7297984"/>
                    <a:pt x="3802834" y="7297984"/>
                  </a:cubicBezTo>
                  <a:cubicBezTo>
                    <a:pt x="1876655" y="7297984"/>
                    <a:pt x="308737" y="5731120"/>
                    <a:pt x="308737" y="3803887"/>
                  </a:cubicBezTo>
                  <a:cubicBezTo>
                    <a:pt x="308737" y="1877708"/>
                    <a:pt x="1875601" y="309790"/>
                    <a:pt x="3802834" y="309790"/>
                  </a:cubicBezTo>
                  <a:cubicBezTo>
                    <a:pt x="3802834" y="309790"/>
                    <a:pt x="3802834" y="309790"/>
                    <a:pt x="3802834" y="309790"/>
                  </a:cubicBezTo>
                  <a:cubicBezTo>
                    <a:pt x="5729012" y="309790"/>
                    <a:pt x="7296930" y="1876655"/>
                    <a:pt x="7296930" y="3803887"/>
                  </a:cubicBezTo>
                  <a:cubicBezTo>
                    <a:pt x="7296930" y="4737473"/>
                    <a:pt x="6933401" y="5614158"/>
                    <a:pt x="6273780" y="6274833"/>
                  </a:cubicBezTo>
                  <a:cubicBezTo>
                    <a:pt x="6212664" y="6335949"/>
                    <a:pt x="6212664" y="6433943"/>
                    <a:pt x="6273780" y="6494005"/>
                  </a:cubicBezTo>
                  <a:cubicBezTo>
                    <a:pt x="6304337" y="6524562"/>
                    <a:pt x="6343324" y="6539314"/>
                    <a:pt x="6383366" y="6539314"/>
                  </a:cubicBezTo>
                  <a:cubicBezTo>
                    <a:pt x="6423406" y="6539314"/>
                    <a:pt x="6462394" y="6524562"/>
                    <a:pt x="6492951" y="6494005"/>
                  </a:cubicBezTo>
                  <a:cubicBezTo>
                    <a:pt x="7211580" y="5775376"/>
                    <a:pt x="7606721" y="4819662"/>
                    <a:pt x="7606721" y="3803887"/>
                  </a:cubicBezTo>
                  <a:cubicBezTo>
                    <a:pt x="7608828" y="1707008"/>
                    <a:pt x="5901820" y="0"/>
                    <a:pt x="3803887" y="0"/>
                  </a:cubicBezTo>
                  <a:close/>
                </a:path>
              </a:pathLst>
            </a:custGeom>
            <a:solidFill>
              <a:schemeClr val="accent1"/>
            </a:solid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grpSp>
      <p:grpSp>
        <p:nvGrpSpPr>
          <p:cNvPr id="364" name="Google Shape;364;p35"/>
          <p:cNvGrpSpPr/>
          <p:nvPr/>
        </p:nvGrpSpPr>
        <p:grpSpPr>
          <a:xfrm>
            <a:off x="4463819" y="1962764"/>
            <a:ext cx="747976" cy="747976"/>
            <a:chOff x="9512208" y="4409941"/>
            <a:chExt cx="1996200" cy="1996200"/>
          </a:xfrm>
        </p:grpSpPr>
        <p:sp>
          <p:nvSpPr>
            <p:cNvPr id="365" name="Google Shape;365;p35"/>
            <p:cNvSpPr/>
            <p:nvPr/>
          </p:nvSpPr>
          <p:spPr>
            <a:xfrm>
              <a:off x="9651174" y="4488401"/>
              <a:ext cx="1718100" cy="1718100"/>
            </a:xfrm>
            <a:prstGeom prst="donut">
              <a:avLst>
                <a:gd name="adj" fmla="val 10683"/>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Arial"/>
                <a:ea typeface="Arial"/>
                <a:cs typeface="Arial"/>
                <a:sym typeface="Arial"/>
              </a:endParaRPr>
            </a:p>
          </p:txBody>
        </p:sp>
        <p:sp>
          <p:nvSpPr>
            <p:cNvPr id="366" name="Google Shape;366;p35"/>
            <p:cNvSpPr/>
            <p:nvPr/>
          </p:nvSpPr>
          <p:spPr>
            <a:xfrm>
              <a:off x="9512208" y="4409941"/>
              <a:ext cx="1996200" cy="1996200"/>
            </a:xfrm>
            <a:prstGeom prst="ellipse">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p:txBody>
        </p:sp>
        <p:sp>
          <p:nvSpPr>
            <p:cNvPr id="367" name="Google Shape;367;p35"/>
            <p:cNvSpPr/>
            <p:nvPr/>
          </p:nvSpPr>
          <p:spPr>
            <a:xfrm>
              <a:off x="9707705" y="4538962"/>
              <a:ext cx="1593207" cy="1593207"/>
            </a:xfrm>
            <a:custGeom>
              <a:avLst/>
              <a:gdLst/>
              <a:ahLst/>
              <a:cxnLst/>
              <a:rect l="l" t="t" r="r" b="b"/>
              <a:pathLst>
                <a:path w="7586700" h="7586700" extrusionOk="0">
                  <a:moveTo>
                    <a:pt x="3803887" y="0"/>
                  </a:moveTo>
                  <a:cubicBezTo>
                    <a:pt x="3803887" y="0"/>
                    <a:pt x="3803887" y="0"/>
                    <a:pt x="3803887" y="0"/>
                  </a:cubicBezTo>
                  <a:cubicBezTo>
                    <a:pt x="1705954" y="0"/>
                    <a:pt x="0" y="1707008"/>
                    <a:pt x="0" y="3803887"/>
                  </a:cubicBezTo>
                  <a:cubicBezTo>
                    <a:pt x="0" y="5901820"/>
                    <a:pt x="1707008" y="7607774"/>
                    <a:pt x="3803887" y="7607774"/>
                  </a:cubicBezTo>
                  <a:cubicBezTo>
                    <a:pt x="4468777" y="7607774"/>
                    <a:pt x="5123130" y="7433913"/>
                    <a:pt x="5696348" y="7104102"/>
                  </a:cubicBezTo>
                  <a:cubicBezTo>
                    <a:pt x="5771161" y="7060900"/>
                    <a:pt x="5796450" y="6966066"/>
                    <a:pt x="5753248" y="6892307"/>
                  </a:cubicBezTo>
                  <a:cubicBezTo>
                    <a:pt x="5710046" y="6817493"/>
                    <a:pt x="5615212" y="6792204"/>
                    <a:pt x="5541452" y="6835406"/>
                  </a:cubicBezTo>
                  <a:cubicBezTo>
                    <a:pt x="5014598" y="7137820"/>
                    <a:pt x="4413984" y="7297984"/>
                    <a:pt x="3802834" y="7297984"/>
                  </a:cubicBezTo>
                  <a:cubicBezTo>
                    <a:pt x="1876655" y="7297984"/>
                    <a:pt x="308737" y="5731120"/>
                    <a:pt x="308737" y="3803887"/>
                  </a:cubicBezTo>
                  <a:cubicBezTo>
                    <a:pt x="308737" y="1877708"/>
                    <a:pt x="1875601" y="309790"/>
                    <a:pt x="3802834" y="309790"/>
                  </a:cubicBezTo>
                  <a:cubicBezTo>
                    <a:pt x="3802834" y="309790"/>
                    <a:pt x="3802834" y="309790"/>
                    <a:pt x="3802834" y="309790"/>
                  </a:cubicBezTo>
                  <a:cubicBezTo>
                    <a:pt x="5729012" y="309790"/>
                    <a:pt x="7296930" y="1876655"/>
                    <a:pt x="7296930" y="3803887"/>
                  </a:cubicBezTo>
                  <a:cubicBezTo>
                    <a:pt x="7296930" y="4737473"/>
                    <a:pt x="6933401" y="5614158"/>
                    <a:pt x="6273780" y="6274833"/>
                  </a:cubicBezTo>
                  <a:cubicBezTo>
                    <a:pt x="6212664" y="6335949"/>
                    <a:pt x="6212664" y="6433943"/>
                    <a:pt x="6273780" y="6494005"/>
                  </a:cubicBezTo>
                  <a:cubicBezTo>
                    <a:pt x="6304337" y="6524562"/>
                    <a:pt x="6343324" y="6539314"/>
                    <a:pt x="6383366" y="6539314"/>
                  </a:cubicBezTo>
                  <a:cubicBezTo>
                    <a:pt x="6423406" y="6539314"/>
                    <a:pt x="6462394" y="6524562"/>
                    <a:pt x="6492951" y="6494005"/>
                  </a:cubicBezTo>
                  <a:cubicBezTo>
                    <a:pt x="7211580" y="5775376"/>
                    <a:pt x="7606721" y="4819662"/>
                    <a:pt x="7606721" y="3803887"/>
                  </a:cubicBezTo>
                  <a:cubicBezTo>
                    <a:pt x="7608828" y="1707008"/>
                    <a:pt x="5901820" y="0"/>
                    <a:pt x="3803887" y="0"/>
                  </a:cubicBezTo>
                  <a:close/>
                </a:path>
              </a:pathLst>
            </a:custGeom>
            <a:solidFill>
              <a:schemeClr val="accent1"/>
            </a:solid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grpSp>
      <p:grpSp>
        <p:nvGrpSpPr>
          <p:cNvPr id="368" name="Google Shape;368;p35"/>
          <p:cNvGrpSpPr/>
          <p:nvPr/>
        </p:nvGrpSpPr>
        <p:grpSpPr>
          <a:xfrm>
            <a:off x="4463819" y="2820014"/>
            <a:ext cx="747976" cy="747976"/>
            <a:chOff x="9512208" y="4409941"/>
            <a:chExt cx="1996200" cy="1996200"/>
          </a:xfrm>
        </p:grpSpPr>
        <p:sp>
          <p:nvSpPr>
            <p:cNvPr id="369" name="Google Shape;369;p35"/>
            <p:cNvSpPr/>
            <p:nvPr/>
          </p:nvSpPr>
          <p:spPr>
            <a:xfrm>
              <a:off x="9651174" y="4488401"/>
              <a:ext cx="1718100" cy="1718100"/>
            </a:xfrm>
            <a:prstGeom prst="donut">
              <a:avLst>
                <a:gd name="adj" fmla="val 10683"/>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Arial"/>
                <a:ea typeface="Arial"/>
                <a:cs typeface="Arial"/>
                <a:sym typeface="Arial"/>
              </a:endParaRPr>
            </a:p>
          </p:txBody>
        </p:sp>
        <p:sp>
          <p:nvSpPr>
            <p:cNvPr id="370" name="Google Shape;370;p35"/>
            <p:cNvSpPr/>
            <p:nvPr/>
          </p:nvSpPr>
          <p:spPr>
            <a:xfrm>
              <a:off x="9512208" y="4409941"/>
              <a:ext cx="1996200" cy="1996200"/>
            </a:xfrm>
            <a:prstGeom prst="ellipse">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p:txBody>
        </p:sp>
        <p:sp>
          <p:nvSpPr>
            <p:cNvPr id="371" name="Google Shape;371;p35"/>
            <p:cNvSpPr/>
            <p:nvPr/>
          </p:nvSpPr>
          <p:spPr>
            <a:xfrm>
              <a:off x="9707705" y="4538962"/>
              <a:ext cx="1593207" cy="1593207"/>
            </a:xfrm>
            <a:custGeom>
              <a:avLst/>
              <a:gdLst/>
              <a:ahLst/>
              <a:cxnLst/>
              <a:rect l="l" t="t" r="r" b="b"/>
              <a:pathLst>
                <a:path w="7586700" h="7586700" extrusionOk="0">
                  <a:moveTo>
                    <a:pt x="3803887" y="0"/>
                  </a:moveTo>
                  <a:cubicBezTo>
                    <a:pt x="3803887" y="0"/>
                    <a:pt x="3803887" y="0"/>
                    <a:pt x="3803887" y="0"/>
                  </a:cubicBezTo>
                  <a:cubicBezTo>
                    <a:pt x="1705954" y="0"/>
                    <a:pt x="0" y="1707008"/>
                    <a:pt x="0" y="3803887"/>
                  </a:cubicBezTo>
                  <a:cubicBezTo>
                    <a:pt x="0" y="5901820"/>
                    <a:pt x="1707008" y="7607774"/>
                    <a:pt x="3803887" y="7607774"/>
                  </a:cubicBezTo>
                  <a:cubicBezTo>
                    <a:pt x="4468777" y="7607774"/>
                    <a:pt x="5123130" y="7433913"/>
                    <a:pt x="5696348" y="7104102"/>
                  </a:cubicBezTo>
                  <a:cubicBezTo>
                    <a:pt x="5771161" y="7060900"/>
                    <a:pt x="5796450" y="6966066"/>
                    <a:pt x="5753248" y="6892307"/>
                  </a:cubicBezTo>
                  <a:cubicBezTo>
                    <a:pt x="5710046" y="6817493"/>
                    <a:pt x="5615212" y="6792204"/>
                    <a:pt x="5541452" y="6835406"/>
                  </a:cubicBezTo>
                  <a:cubicBezTo>
                    <a:pt x="5014598" y="7137820"/>
                    <a:pt x="4413984" y="7297984"/>
                    <a:pt x="3802834" y="7297984"/>
                  </a:cubicBezTo>
                  <a:cubicBezTo>
                    <a:pt x="1876655" y="7297984"/>
                    <a:pt x="308737" y="5731120"/>
                    <a:pt x="308737" y="3803887"/>
                  </a:cubicBezTo>
                  <a:cubicBezTo>
                    <a:pt x="308737" y="1877708"/>
                    <a:pt x="1875601" y="309790"/>
                    <a:pt x="3802834" y="309790"/>
                  </a:cubicBezTo>
                  <a:cubicBezTo>
                    <a:pt x="3802834" y="309790"/>
                    <a:pt x="3802834" y="309790"/>
                    <a:pt x="3802834" y="309790"/>
                  </a:cubicBezTo>
                  <a:cubicBezTo>
                    <a:pt x="5729012" y="309790"/>
                    <a:pt x="7296930" y="1876655"/>
                    <a:pt x="7296930" y="3803887"/>
                  </a:cubicBezTo>
                  <a:cubicBezTo>
                    <a:pt x="7296930" y="4737473"/>
                    <a:pt x="6933401" y="5614158"/>
                    <a:pt x="6273780" y="6274833"/>
                  </a:cubicBezTo>
                  <a:cubicBezTo>
                    <a:pt x="6212664" y="6335949"/>
                    <a:pt x="6212664" y="6433943"/>
                    <a:pt x="6273780" y="6494005"/>
                  </a:cubicBezTo>
                  <a:cubicBezTo>
                    <a:pt x="6304337" y="6524562"/>
                    <a:pt x="6343324" y="6539314"/>
                    <a:pt x="6383366" y="6539314"/>
                  </a:cubicBezTo>
                  <a:cubicBezTo>
                    <a:pt x="6423406" y="6539314"/>
                    <a:pt x="6462394" y="6524562"/>
                    <a:pt x="6492951" y="6494005"/>
                  </a:cubicBezTo>
                  <a:cubicBezTo>
                    <a:pt x="7211580" y="5775376"/>
                    <a:pt x="7606721" y="4819662"/>
                    <a:pt x="7606721" y="3803887"/>
                  </a:cubicBezTo>
                  <a:cubicBezTo>
                    <a:pt x="7608828" y="1707008"/>
                    <a:pt x="5901820" y="0"/>
                    <a:pt x="3803887" y="0"/>
                  </a:cubicBezTo>
                  <a:close/>
                </a:path>
              </a:pathLst>
            </a:custGeom>
            <a:solidFill>
              <a:schemeClr val="accent1"/>
            </a:solid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grpSp>
      <p:grpSp>
        <p:nvGrpSpPr>
          <p:cNvPr id="372" name="Google Shape;372;p35"/>
          <p:cNvGrpSpPr/>
          <p:nvPr/>
        </p:nvGrpSpPr>
        <p:grpSpPr>
          <a:xfrm>
            <a:off x="4463819" y="3639666"/>
            <a:ext cx="747976" cy="747976"/>
            <a:chOff x="9512208" y="4409941"/>
            <a:chExt cx="1996200" cy="1996200"/>
          </a:xfrm>
        </p:grpSpPr>
        <p:sp>
          <p:nvSpPr>
            <p:cNvPr id="373" name="Google Shape;373;p35"/>
            <p:cNvSpPr/>
            <p:nvPr/>
          </p:nvSpPr>
          <p:spPr>
            <a:xfrm>
              <a:off x="9651174" y="4488401"/>
              <a:ext cx="1718100" cy="1718100"/>
            </a:xfrm>
            <a:prstGeom prst="donut">
              <a:avLst>
                <a:gd name="adj" fmla="val 10683"/>
              </a:avLst>
            </a:prstGeom>
            <a:solidFill>
              <a:schemeClr val="l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Arial"/>
                <a:ea typeface="Arial"/>
                <a:cs typeface="Arial"/>
                <a:sym typeface="Arial"/>
              </a:endParaRPr>
            </a:p>
          </p:txBody>
        </p:sp>
        <p:sp>
          <p:nvSpPr>
            <p:cNvPr id="374" name="Google Shape;374;p35"/>
            <p:cNvSpPr/>
            <p:nvPr/>
          </p:nvSpPr>
          <p:spPr>
            <a:xfrm>
              <a:off x="9512208" y="4409941"/>
              <a:ext cx="1996200" cy="1996200"/>
            </a:xfrm>
            <a:prstGeom prst="ellipse">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2"/>
                </a:solidFill>
                <a:latin typeface="Arial"/>
                <a:ea typeface="Arial"/>
                <a:cs typeface="Arial"/>
                <a:sym typeface="Arial"/>
              </a:endParaRPr>
            </a:p>
          </p:txBody>
        </p:sp>
        <p:sp>
          <p:nvSpPr>
            <p:cNvPr id="375" name="Google Shape;375;p35"/>
            <p:cNvSpPr/>
            <p:nvPr/>
          </p:nvSpPr>
          <p:spPr>
            <a:xfrm>
              <a:off x="9707705" y="4538962"/>
              <a:ext cx="1593207" cy="1593207"/>
            </a:xfrm>
            <a:custGeom>
              <a:avLst/>
              <a:gdLst/>
              <a:ahLst/>
              <a:cxnLst/>
              <a:rect l="l" t="t" r="r" b="b"/>
              <a:pathLst>
                <a:path w="7586700" h="7586700" extrusionOk="0">
                  <a:moveTo>
                    <a:pt x="3803887" y="0"/>
                  </a:moveTo>
                  <a:cubicBezTo>
                    <a:pt x="3803887" y="0"/>
                    <a:pt x="3803887" y="0"/>
                    <a:pt x="3803887" y="0"/>
                  </a:cubicBezTo>
                  <a:cubicBezTo>
                    <a:pt x="1705954" y="0"/>
                    <a:pt x="0" y="1707008"/>
                    <a:pt x="0" y="3803887"/>
                  </a:cubicBezTo>
                  <a:cubicBezTo>
                    <a:pt x="0" y="5901820"/>
                    <a:pt x="1707008" y="7607774"/>
                    <a:pt x="3803887" y="7607774"/>
                  </a:cubicBezTo>
                  <a:cubicBezTo>
                    <a:pt x="4468777" y="7607774"/>
                    <a:pt x="5123130" y="7433913"/>
                    <a:pt x="5696348" y="7104102"/>
                  </a:cubicBezTo>
                  <a:cubicBezTo>
                    <a:pt x="5771161" y="7060900"/>
                    <a:pt x="5796450" y="6966066"/>
                    <a:pt x="5753248" y="6892307"/>
                  </a:cubicBezTo>
                  <a:cubicBezTo>
                    <a:pt x="5710046" y="6817493"/>
                    <a:pt x="5615212" y="6792204"/>
                    <a:pt x="5541452" y="6835406"/>
                  </a:cubicBezTo>
                  <a:cubicBezTo>
                    <a:pt x="5014598" y="7137820"/>
                    <a:pt x="4413984" y="7297984"/>
                    <a:pt x="3802834" y="7297984"/>
                  </a:cubicBezTo>
                  <a:cubicBezTo>
                    <a:pt x="1876655" y="7297984"/>
                    <a:pt x="308737" y="5731120"/>
                    <a:pt x="308737" y="3803887"/>
                  </a:cubicBezTo>
                  <a:cubicBezTo>
                    <a:pt x="308737" y="1877708"/>
                    <a:pt x="1875601" y="309790"/>
                    <a:pt x="3802834" y="309790"/>
                  </a:cubicBezTo>
                  <a:cubicBezTo>
                    <a:pt x="3802834" y="309790"/>
                    <a:pt x="3802834" y="309790"/>
                    <a:pt x="3802834" y="309790"/>
                  </a:cubicBezTo>
                  <a:cubicBezTo>
                    <a:pt x="5729012" y="309790"/>
                    <a:pt x="7296930" y="1876655"/>
                    <a:pt x="7296930" y="3803887"/>
                  </a:cubicBezTo>
                  <a:cubicBezTo>
                    <a:pt x="7296930" y="4737473"/>
                    <a:pt x="6933401" y="5614158"/>
                    <a:pt x="6273780" y="6274833"/>
                  </a:cubicBezTo>
                  <a:cubicBezTo>
                    <a:pt x="6212664" y="6335949"/>
                    <a:pt x="6212664" y="6433943"/>
                    <a:pt x="6273780" y="6494005"/>
                  </a:cubicBezTo>
                  <a:cubicBezTo>
                    <a:pt x="6304337" y="6524562"/>
                    <a:pt x="6343324" y="6539314"/>
                    <a:pt x="6383366" y="6539314"/>
                  </a:cubicBezTo>
                  <a:cubicBezTo>
                    <a:pt x="6423406" y="6539314"/>
                    <a:pt x="6462394" y="6524562"/>
                    <a:pt x="6492951" y="6494005"/>
                  </a:cubicBezTo>
                  <a:cubicBezTo>
                    <a:pt x="7211580" y="5775376"/>
                    <a:pt x="7606721" y="4819662"/>
                    <a:pt x="7606721" y="3803887"/>
                  </a:cubicBezTo>
                  <a:cubicBezTo>
                    <a:pt x="7608828" y="1707008"/>
                    <a:pt x="5901820" y="0"/>
                    <a:pt x="3803887" y="0"/>
                  </a:cubicBezTo>
                  <a:close/>
                </a:path>
              </a:pathLst>
            </a:custGeom>
            <a:solidFill>
              <a:schemeClr val="accent1"/>
            </a:solidFill>
            <a:ln>
              <a:noFill/>
            </a:ln>
          </p:spPr>
          <p:txBody>
            <a:bodyPr spcFirstLastPara="1" wrap="square" lIns="34275" tIns="17150" rIns="34275" bIns="171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grpSp>
      <p:grpSp>
        <p:nvGrpSpPr>
          <p:cNvPr id="376" name="Google Shape;376;p35"/>
          <p:cNvGrpSpPr/>
          <p:nvPr/>
        </p:nvGrpSpPr>
        <p:grpSpPr>
          <a:xfrm>
            <a:off x="4657657" y="2162290"/>
            <a:ext cx="326519" cy="333171"/>
            <a:chOff x="7406" y="3608"/>
            <a:chExt cx="596" cy="608"/>
          </a:xfrm>
        </p:grpSpPr>
        <p:cxnSp>
          <p:nvCxnSpPr>
            <p:cNvPr id="377" name="Google Shape;377;p35"/>
            <p:cNvCxnSpPr/>
            <p:nvPr/>
          </p:nvCxnSpPr>
          <p:spPr>
            <a:xfrm>
              <a:off x="7940" y="3881"/>
              <a:ext cx="0" cy="300"/>
            </a:xfrm>
            <a:prstGeom prst="straightConnector1">
              <a:avLst/>
            </a:prstGeom>
            <a:noFill/>
            <a:ln w="38100" cap="rnd" cmpd="sng">
              <a:solidFill>
                <a:schemeClr val="accent1"/>
              </a:solidFill>
              <a:prstDash val="solid"/>
              <a:round/>
              <a:headEnd type="none" w="sm" len="sm"/>
              <a:tailEnd type="none" w="sm" len="sm"/>
            </a:ln>
          </p:spPr>
        </p:cxnSp>
        <p:cxnSp>
          <p:nvCxnSpPr>
            <p:cNvPr id="378" name="Google Shape;378;p35"/>
            <p:cNvCxnSpPr/>
            <p:nvPr/>
          </p:nvCxnSpPr>
          <p:spPr>
            <a:xfrm>
              <a:off x="7853" y="4216"/>
              <a:ext cx="0" cy="0"/>
            </a:xfrm>
            <a:prstGeom prst="straightConnector1">
              <a:avLst/>
            </a:prstGeom>
            <a:noFill/>
            <a:ln w="38100" cap="flat" cmpd="sng">
              <a:solidFill>
                <a:schemeClr val="accent1"/>
              </a:solidFill>
              <a:prstDash val="solid"/>
              <a:miter lim="800000"/>
              <a:headEnd type="none" w="sm" len="sm"/>
              <a:tailEnd type="none" w="sm" len="sm"/>
            </a:ln>
          </p:spPr>
        </p:cxnSp>
        <p:sp>
          <p:nvSpPr>
            <p:cNvPr id="379" name="Google Shape;379;p35"/>
            <p:cNvSpPr/>
            <p:nvPr/>
          </p:nvSpPr>
          <p:spPr>
            <a:xfrm>
              <a:off x="7791" y="3608"/>
              <a:ext cx="124" cy="149"/>
            </a:xfrm>
            <a:custGeom>
              <a:avLst/>
              <a:gdLst/>
              <a:ahLst/>
              <a:cxnLst/>
              <a:rect l="l" t="t" r="r" b="b"/>
              <a:pathLst>
                <a:path w="40" h="48" extrusionOk="0">
                  <a:moveTo>
                    <a:pt x="20" y="48"/>
                  </a:moveTo>
                  <a:cubicBezTo>
                    <a:pt x="9" y="48"/>
                    <a:pt x="0" y="37"/>
                    <a:pt x="0" y="21"/>
                  </a:cubicBezTo>
                  <a:cubicBezTo>
                    <a:pt x="0" y="10"/>
                    <a:pt x="9" y="0"/>
                    <a:pt x="20" y="0"/>
                  </a:cubicBezTo>
                  <a:cubicBezTo>
                    <a:pt x="31" y="0"/>
                    <a:pt x="40" y="10"/>
                    <a:pt x="40" y="21"/>
                  </a:cubicBezTo>
                  <a:cubicBezTo>
                    <a:pt x="40" y="37"/>
                    <a:pt x="31" y="48"/>
                    <a:pt x="20" y="48"/>
                  </a:cubicBezTo>
                  <a:close/>
                </a:path>
              </a:pathLst>
            </a:custGeom>
            <a:noFill/>
            <a:ln w="38100" cap="flat"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0" name="Google Shape;380;p35"/>
            <p:cNvSpPr/>
            <p:nvPr/>
          </p:nvSpPr>
          <p:spPr>
            <a:xfrm>
              <a:off x="7406" y="3645"/>
              <a:ext cx="223" cy="223"/>
            </a:xfrm>
            <a:custGeom>
              <a:avLst/>
              <a:gdLst/>
              <a:ahLst/>
              <a:cxnLst/>
              <a:rect l="l" t="t" r="r" b="b"/>
              <a:pathLst>
                <a:path w="72" h="72" extrusionOk="0">
                  <a:moveTo>
                    <a:pt x="36" y="0"/>
                  </a:moveTo>
                  <a:cubicBezTo>
                    <a:pt x="16" y="0"/>
                    <a:pt x="0" y="16"/>
                    <a:pt x="0" y="36"/>
                  </a:cubicBezTo>
                  <a:cubicBezTo>
                    <a:pt x="0" y="56"/>
                    <a:pt x="16" y="72"/>
                    <a:pt x="36" y="72"/>
                  </a:cubicBezTo>
                  <a:cubicBezTo>
                    <a:pt x="56" y="72"/>
                    <a:pt x="72" y="56"/>
                    <a:pt x="72" y="36"/>
                  </a:cubicBezTo>
                  <a:cubicBezTo>
                    <a:pt x="36" y="36"/>
                    <a:pt x="36" y="36"/>
                    <a:pt x="36" y="36"/>
                  </a:cubicBezTo>
                  <a:lnTo>
                    <a:pt x="36" y="0"/>
                  </a:lnTo>
                  <a:close/>
                </a:path>
              </a:pathLst>
            </a:custGeom>
            <a:noFill/>
            <a:ln w="38100" cap="flat"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1" name="Google Shape;381;p35"/>
            <p:cNvSpPr/>
            <p:nvPr/>
          </p:nvSpPr>
          <p:spPr>
            <a:xfrm>
              <a:off x="7555" y="3608"/>
              <a:ext cx="111" cy="111"/>
            </a:xfrm>
            <a:custGeom>
              <a:avLst/>
              <a:gdLst/>
              <a:ahLst/>
              <a:cxnLst/>
              <a:rect l="l" t="t" r="r" b="b"/>
              <a:pathLst>
                <a:path w="36" h="36" extrusionOk="0">
                  <a:moveTo>
                    <a:pt x="0" y="0"/>
                  </a:moveTo>
                  <a:cubicBezTo>
                    <a:pt x="0" y="36"/>
                    <a:pt x="0" y="36"/>
                    <a:pt x="0" y="36"/>
                  </a:cubicBezTo>
                  <a:cubicBezTo>
                    <a:pt x="36" y="36"/>
                    <a:pt x="36" y="36"/>
                    <a:pt x="36" y="36"/>
                  </a:cubicBezTo>
                  <a:cubicBezTo>
                    <a:pt x="36" y="16"/>
                    <a:pt x="20" y="0"/>
                    <a:pt x="0" y="0"/>
                  </a:cubicBezTo>
                  <a:close/>
                </a:path>
              </a:pathLst>
            </a:custGeom>
            <a:noFill/>
            <a:ln w="38100" cap="flat"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2" name="Google Shape;382;p35"/>
            <p:cNvSpPr/>
            <p:nvPr/>
          </p:nvSpPr>
          <p:spPr>
            <a:xfrm>
              <a:off x="7542" y="3781"/>
              <a:ext cx="460" cy="435"/>
            </a:xfrm>
            <a:custGeom>
              <a:avLst/>
              <a:gdLst/>
              <a:ahLst/>
              <a:cxnLst/>
              <a:rect l="l" t="t" r="r" b="b"/>
              <a:pathLst>
                <a:path w="148" h="140" extrusionOk="0">
                  <a:moveTo>
                    <a:pt x="72" y="140"/>
                  </a:moveTo>
                  <a:cubicBezTo>
                    <a:pt x="72" y="32"/>
                    <a:pt x="72" y="32"/>
                    <a:pt x="72" y="32"/>
                  </a:cubicBezTo>
                  <a:cubicBezTo>
                    <a:pt x="53" y="56"/>
                    <a:pt x="53" y="56"/>
                    <a:pt x="53" y="56"/>
                  </a:cubicBezTo>
                  <a:cubicBezTo>
                    <a:pt x="49" y="61"/>
                    <a:pt x="43" y="64"/>
                    <a:pt x="37" y="64"/>
                  </a:cubicBezTo>
                  <a:cubicBezTo>
                    <a:pt x="10" y="64"/>
                    <a:pt x="10" y="64"/>
                    <a:pt x="10" y="64"/>
                  </a:cubicBezTo>
                  <a:cubicBezTo>
                    <a:pt x="4" y="64"/>
                    <a:pt x="0" y="60"/>
                    <a:pt x="0" y="54"/>
                  </a:cubicBezTo>
                  <a:cubicBezTo>
                    <a:pt x="0" y="48"/>
                    <a:pt x="4" y="44"/>
                    <a:pt x="10" y="44"/>
                  </a:cubicBezTo>
                  <a:cubicBezTo>
                    <a:pt x="37" y="44"/>
                    <a:pt x="37" y="44"/>
                    <a:pt x="37" y="44"/>
                  </a:cubicBezTo>
                  <a:cubicBezTo>
                    <a:pt x="62" y="12"/>
                    <a:pt x="62" y="12"/>
                    <a:pt x="62" y="12"/>
                  </a:cubicBezTo>
                  <a:cubicBezTo>
                    <a:pt x="63" y="11"/>
                    <a:pt x="65" y="9"/>
                    <a:pt x="66" y="8"/>
                  </a:cubicBezTo>
                  <a:cubicBezTo>
                    <a:pt x="71" y="5"/>
                    <a:pt x="82" y="0"/>
                    <a:pt x="100" y="0"/>
                  </a:cubicBezTo>
                  <a:cubicBezTo>
                    <a:pt x="110" y="0"/>
                    <a:pt x="119" y="1"/>
                    <a:pt x="126" y="3"/>
                  </a:cubicBezTo>
                  <a:cubicBezTo>
                    <a:pt x="139" y="6"/>
                    <a:pt x="148" y="18"/>
                    <a:pt x="148" y="31"/>
                  </a:cubicBezTo>
                  <a:cubicBezTo>
                    <a:pt x="148" y="80"/>
                    <a:pt x="148" y="80"/>
                    <a:pt x="148" y="80"/>
                  </a:cubicBezTo>
                  <a:cubicBezTo>
                    <a:pt x="148" y="89"/>
                    <a:pt x="141" y="96"/>
                    <a:pt x="132" y="96"/>
                  </a:cubicBezTo>
                  <a:cubicBezTo>
                    <a:pt x="128" y="96"/>
                    <a:pt x="128" y="96"/>
                    <a:pt x="128" y="96"/>
                  </a:cubicBezTo>
                  <a:cubicBezTo>
                    <a:pt x="128" y="140"/>
                    <a:pt x="128" y="140"/>
                    <a:pt x="128" y="140"/>
                  </a:cubicBezTo>
                </a:path>
              </a:pathLst>
            </a:custGeom>
            <a:noFill/>
            <a:ln w="38100" cap="flat"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grpSp>
        <p:nvGrpSpPr>
          <p:cNvPr id="383" name="Google Shape;383;p35"/>
          <p:cNvGrpSpPr/>
          <p:nvPr/>
        </p:nvGrpSpPr>
        <p:grpSpPr>
          <a:xfrm>
            <a:off x="4640701" y="2995727"/>
            <a:ext cx="400963" cy="325411"/>
            <a:chOff x="7401" y="5032"/>
            <a:chExt cx="674" cy="547"/>
          </a:xfrm>
        </p:grpSpPr>
        <p:sp>
          <p:nvSpPr>
            <p:cNvPr id="384" name="Google Shape;384;p35"/>
            <p:cNvSpPr/>
            <p:nvPr/>
          </p:nvSpPr>
          <p:spPr>
            <a:xfrm>
              <a:off x="7556" y="5267"/>
              <a:ext cx="363" cy="78"/>
            </a:xfrm>
            <a:custGeom>
              <a:avLst/>
              <a:gdLst/>
              <a:ahLst/>
              <a:cxnLst/>
              <a:rect l="l" t="t" r="r" b="b"/>
              <a:pathLst>
                <a:path w="363" h="78" extrusionOk="0">
                  <a:moveTo>
                    <a:pt x="285" y="78"/>
                  </a:moveTo>
                  <a:lnTo>
                    <a:pt x="324" y="78"/>
                  </a:lnTo>
                  <a:lnTo>
                    <a:pt x="363" y="0"/>
                  </a:lnTo>
                  <a:lnTo>
                    <a:pt x="0" y="0"/>
                  </a:lnTo>
                  <a:lnTo>
                    <a:pt x="39" y="78"/>
                  </a:lnTo>
                  <a:lnTo>
                    <a:pt x="78" y="78"/>
                  </a:lnTo>
                </a:path>
              </a:pathLst>
            </a:custGeom>
            <a:noFill/>
            <a:ln w="41275" cap="flat"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5" name="Google Shape;385;p35"/>
            <p:cNvSpPr/>
            <p:nvPr/>
          </p:nvSpPr>
          <p:spPr>
            <a:xfrm>
              <a:off x="7634" y="5319"/>
              <a:ext cx="207" cy="91"/>
            </a:xfrm>
            <a:custGeom>
              <a:avLst/>
              <a:gdLst/>
              <a:ahLst/>
              <a:cxnLst/>
              <a:rect l="l" t="t" r="r" b="b"/>
              <a:pathLst>
                <a:path w="207" h="91" extrusionOk="0">
                  <a:moveTo>
                    <a:pt x="207" y="91"/>
                  </a:moveTo>
                  <a:lnTo>
                    <a:pt x="207" y="0"/>
                  </a:lnTo>
                  <a:lnTo>
                    <a:pt x="0" y="0"/>
                  </a:lnTo>
                  <a:lnTo>
                    <a:pt x="0" y="91"/>
                  </a:lnTo>
                </a:path>
              </a:pathLst>
            </a:custGeom>
            <a:noFill/>
            <a:ln w="41275" cap="flat"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6" name="Google Shape;386;p35"/>
            <p:cNvSpPr/>
            <p:nvPr/>
          </p:nvSpPr>
          <p:spPr>
            <a:xfrm>
              <a:off x="7401" y="5514"/>
              <a:ext cx="129" cy="65"/>
            </a:xfrm>
            <a:custGeom>
              <a:avLst/>
              <a:gdLst/>
              <a:ahLst/>
              <a:cxnLst/>
              <a:rect l="l" t="t" r="r" b="b"/>
              <a:pathLst>
                <a:path w="40" h="20" extrusionOk="0">
                  <a:moveTo>
                    <a:pt x="40" y="20"/>
                  </a:moveTo>
                  <a:cubicBezTo>
                    <a:pt x="40" y="9"/>
                    <a:pt x="31" y="0"/>
                    <a:pt x="20" y="0"/>
                  </a:cubicBezTo>
                  <a:cubicBezTo>
                    <a:pt x="9" y="0"/>
                    <a:pt x="0" y="9"/>
                    <a:pt x="0" y="20"/>
                  </a:cubicBezTo>
                </a:path>
              </a:pathLst>
            </a:custGeom>
            <a:noFill/>
            <a:ln w="41275" cap="rnd"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7" name="Google Shape;387;p35"/>
            <p:cNvSpPr/>
            <p:nvPr/>
          </p:nvSpPr>
          <p:spPr>
            <a:xfrm>
              <a:off x="7491" y="5449"/>
              <a:ext cx="130" cy="65"/>
            </a:xfrm>
            <a:custGeom>
              <a:avLst/>
              <a:gdLst/>
              <a:ahLst/>
              <a:cxnLst/>
              <a:rect l="l" t="t" r="r" b="b"/>
              <a:pathLst>
                <a:path w="40" h="20" extrusionOk="0">
                  <a:moveTo>
                    <a:pt x="40" y="20"/>
                  </a:moveTo>
                  <a:cubicBezTo>
                    <a:pt x="40" y="9"/>
                    <a:pt x="31" y="0"/>
                    <a:pt x="20" y="0"/>
                  </a:cubicBezTo>
                  <a:cubicBezTo>
                    <a:pt x="9" y="0"/>
                    <a:pt x="0" y="9"/>
                    <a:pt x="0" y="20"/>
                  </a:cubicBezTo>
                </a:path>
              </a:pathLst>
            </a:custGeom>
            <a:noFill/>
            <a:ln w="41275" cap="rnd"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8" name="Google Shape;388;p35"/>
            <p:cNvSpPr/>
            <p:nvPr/>
          </p:nvSpPr>
          <p:spPr>
            <a:xfrm>
              <a:off x="7673" y="5449"/>
              <a:ext cx="130" cy="65"/>
            </a:xfrm>
            <a:custGeom>
              <a:avLst/>
              <a:gdLst/>
              <a:ahLst/>
              <a:cxnLst/>
              <a:rect l="l" t="t" r="r" b="b"/>
              <a:pathLst>
                <a:path w="40" h="20" extrusionOk="0">
                  <a:moveTo>
                    <a:pt x="40" y="20"/>
                  </a:moveTo>
                  <a:cubicBezTo>
                    <a:pt x="40" y="9"/>
                    <a:pt x="31" y="0"/>
                    <a:pt x="20" y="0"/>
                  </a:cubicBezTo>
                  <a:cubicBezTo>
                    <a:pt x="9" y="0"/>
                    <a:pt x="0" y="9"/>
                    <a:pt x="0" y="20"/>
                  </a:cubicBezTo>
                </a:path>
              </a:pathLst>
            </a:custGeom>
            <a:noFill/>
            <a:ln w="41275" cap="rnd"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9" name="Google Shape;389;p35"/>
            <p:cNvSpPr/>
            <p:nvPr/>
          </p:nvSpPr>
          <p:spPr>
            <a:xfrm>
              <a:off x="7854" y="5449"/>
              <a:ext cx="130" cy="65"/>
            </a:xfrm>
            <a:custGeom>
              <a:avLst/>
              <a:gdLst/>
              <a:ahLst/>
              <a:cxnLst/>
              <a:rect l="l" t="t" r="r" b="b"/>
              <a:pathLst>
                <a:path w="40" h="20" extrusionOk="0">
                  <a:moveTo>
                    <a:pt x="40" y="20"/>
                  </a:moveTo>
                  <a:cubicBezTo>
                    <a:pt x="40" y="9"/>
                    <a:pt x="31" y="0"/>
                    <a:pt x="20" y="0"/>
                  </a:cubicBezTo>
                  <a:cubicBezTo>
                    <a:pt x="9" y="0"/>
                    <a:pt x="0" y="9"/>
                    <a:pt x="0" y="20"/>
                  </a:cubicBezTo>
                </a:path>
              </a:pathLst>
            </a:custGeom>
            <a:noFill/>
            <a:ln w="41275" cap="rnd"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90" name="Google Shape;390;p35"/>
            <p:cNvSpPr/>
            <p:nvPr/>
          </p:nvSpPr>
          <p:spPr>
            <a:xfrm>
              <a:off x="7582" y="5514"/>
              <a:ext cx="130" cy="65"/>
            </a:xfrm>
            <a:custGeom>
              <a:avLst/>
              <a:gdLst/>
              <a:ahLst/>
              <a:cxnLst/>
              <a:rect l="l" t="t" r="r" b="b"/>
              <a:pathLst>
                <a:path w="40" h="20" extrusionOk="0">
                  <a:moveTo>
                    <a:pt x="40" y="20"/>
                  </a:moveTo>
                  <a:cubicBezTo>
                    <a:pt x="40" y="9"/>
                    <a:pt x="31" y="0"/>
                    <a:pt x="20" y="0"/>
                  </a:cubicBezTo>
                  <a:cubicBezTo>
                    <a:pt x="9" y="0"/>
                    <a:pt x="0" y="9"/>
                    <a:pt x="0" y="20"/>
                  </a:cubicBezTo>
                </a:path>
              </a:pathLst>
            </a:custGeom>
            <a:noFill/>
            <a:ln w="41275" cap="rnd"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91" name="Google Shape;391;p35"/>
            <p:cNvSpPr/>
            <p:nvPr/>
          </p:nvSpPr>
          <p:spPr>
            <a:xfrm>
              <a:off x="7764" y="5514"/>
              <a:ext cx="129" cy="65"/>
            </a:xfrm>
            <a:custGeom>
              <a:avLst/>
              <a:gdLst/>
              <a:ahLst/>
              <a:cxnLst/>
              <a:rect l="l" t="t" r="r" b="b"/>
              <a:pathLst>
                <a:path w="40" h="20" extrusionOk="0">
                  <a:moveTo>
                    <a:pt x="40" y="20"/>
                  </a:moveTo>
                  <a:cubicBezTo>
                    <a:pt x="40" y="9"/>
                    <a:pt x="31" y="0"/>
                    <a:pt x="20" y="0"/>
                  </a:cubicBezTo>
                  <a:cubicBezTo>
                    <a:pt x="9" y="0"/>
                    <a:pt x="0" y="9"/>
                    <a:pt x="0" y="20"/>
                  </a:cubicBezTo>
                </a:path>
              </a:pathLst>
            </a:custGeom>
            <a:noFill/>
            <a:ln w="41275" cap="rnd"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92" name="Google Shape;392;p35"/>
            <p:cNvSpPr/>
            <p:nvPr/>
          </p:nvSpPr>
          <p:spPr>
            <a:xfrm>
              <a:off x="7945" y="5514"/>
              <a:ext cx="130" cy="65"/>
            </a:xfrm>
            <a:custGeom>
              <a:avLst/>
              <a:gdLst/>
              <a:ahLst/>
              <a:cxnLst/>
              <a:rect l="l" t="t" r="r" b="b"/>
              <a:pathLst>
                <a:path w="40" h="20" extrusionOk="0">
                  <a:moveTo>
                    <a:pt x="40" y="20"/>
                  </a:moveTo>
                  <a:cubicBezTo>
                    <a:pt x="40" y="9"/>
                    <a:pt x="31" y="0"/>
                    <a:pt x="20" y="0"/>
                  </a:cubicBezTo>
                  <a:cubicBezTo>
                    <a:pt x="9" y="0"/>
                    <a:pt x="0" y="9"/>
                    <a:pt x="0" y="20"/>
                  </a:cubicBezTo>
                </a:path>
              </a:pathLst>
            </a:custGeom>
            <a:noFill/>
            <a:ln w="41275" cap="rnd"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93" name="Google Shape;393;p35"/>
            <p:cNvSpPr/>
            <p:nvPr/>
          </p:nvSpPr>
          <p:spPr>
            <a:xfrm>
              <a:off x="7686" y="5032"/>
              <a:ext cx="104" cy="118"/>
            </a:xfrm>
            <a:custGeom>
              <a:avLst/>
              <a:gdLst/>
              <a:ahLst/>
              <a:cxnLst/>
              <a:rect l="l" t="t" r="r" b="b"/>
              <a:pathLst>
                <a:path w="32" h="36" extrusionOk="0">
                  <a:moveTo>
                    <a:pt x="32" y="16"/>
                  </a:moveTo>
                  <a:cubicBezTo>
                    <a:pt x="32" y="28"/>
                    <a:pt x="25" y="36"/>
                    <a:pt x="16" y="36"/>
                  </a:cubicBezTo>
                  <a:cubicBezTo>
                    <a:pt x="7" y="36"/>
                    <a:pt x="0" y="28"/>
                    <a:pt x="0" y="16"/>
                  </a:cubicBezTo>
                  <a:cubicBezTo>
                    <a:pt x="0" y="7"/>
                    <a:pt x="7" y="0"/>
                    <a:pt x="16" y="0"/>
                  </a:cubicBezTo>
                  <a:cubicBezTo>
                    <a:pt x="25" y="0"/>
                    <a:pt x="32" y="7"/>
                    <a:pt x="32" y="16"/>
                  </a:cubicBezTo>
                  <a:close/>
                </a:path>
              </a:pathLst>
            </a:custGeom>
            <a:noFill/>
            <a:ln w="41275" cap="rnd" cmpd="sng">
              <a:solidFill>
                <a:schemeClr val="accent1"/>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94" name="Google Shape;394;p35"/>
            <p:cNvSpPr/>
            <p:nvPr/>
          </p:nvSpPr>
          <p:spPr>
            <a:xfrm>
              <a:off x="7634" y="5176"/>
              <a:ext cx="207" cy="91"/>
            </a:xfrm>
            <a:custGeom>
              <a:avLst/>
              <a:gdLst/>
              <a:ahLst/>
              <a:cxnLst/>
              <a:rect l="l" t="t" r="r" b="b"/>
              <a:pathLst>
                <a:path w="64" h="28" extrusionOk="0">
                  <a:moveTo>
                    <a:pt x="64" y="28"/>
                  </a:moveTo>
                  <a:cubicBezTo>
                    <a:pt x="64" y="13"/>
                    <a:pt x="64" y="13"/>
                    <a:pt x="64" y="13"/>
                  </a:cubicBezTo>
                  <a:cubicBezTo>
                    <a:pt x="64" y="10"/>
                    <a:pt x="62" y="7"/>
                    <a:pt x="59" y="6"/>
                  </a:cubicBezTo>
                  <a:cubicBezTo>
                    <a:pt x="54" y="3"/>
                    <a:pt x="45" y="0"/>
                    <a:pt x="32" y="0"/>
                  </a:cubicBezTo>
                  <a:cubicBezTo>
                    <a:pt x="20" y="0"/>
                    <a:pt x="10" y="3"/>
                    <a:pt x="5" y="6"/>
                  </a:cubicBezTo>
                  <a:cubicBezTo>
                    <a:pt x="2" y="7"/>
                    <a:pt x="0" y="10"/>
                    <a:pt x="0" y="13"/>
                  </a:cubicBezTo>
                  <a:cubicBezTo>
                    <a:pt x="0" y="28"/>
                    <a:pt x="0" y="28"/>
                    <a:pt x="0" y="28"/>
                  </a:cubicBezTo>
                </a:path>
              </a:pathLst>
            </a:custGeom>
            <a:noFill/>
            <a:ln w="41275" cap="flat" cmpd="sng">
              <a:solidFill>
                <a:schemeClr val="accent1"/>
              </a:solidFill>
              <a:prstDash val="solid"/>
              <a:miter lim="800000"/>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sp>
        <p:nvSpPr>
          <p:cNvPr id="395" name="Google Shape;395;p35"/>
          <p:cNvSpPr txBox="1"/>
          <p:nvPr/>
        </p:nvSpPr>
        <p:spPr>
          <a:xfrm>
            <a:off x="843799" y="1234454"/>
            <a:ext cx="2611500" cy="3810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1">
                <a:solidFill>
                  <a:schemeClr val="accent1"/>
                </a:solidFill>
              </a:rPr>
              <a:t>CONTACT</a:t>
            </a:r>
            <a:endParaRPr sz="2500" b="1" i="0" u="none" strike="noStrike" cap="none">
              <a:solidFill>
                <a:schemeClr val="accent1"/>
              </a:solidFill>
              <a:latin typeface="Arial"/>
              <a:ea typeface="Arial"/>
              <a:cs typeface="Arial"/>
              <a:sym typeface="Arial"/>
            </a:endParaRPr>
          </a:p>
        </p:txBody>
      </p:sp>
      <p:sp>
        <p:nvSpPr>
          <p:cNvPr id="396" name="Google Shape;396;p35"/>
          <p:cNvSpPr/>
          <p:nvPr/>
        </p:nvSpPr>
        <p:spPr>
          <a:xfrm>
            <a:off x="674213" y="1966850"/>
            <a:ext cx="2896800" cy="2886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GB" b="1">
                <a:solidFill>
                  <a:srgbClr val="155366"/>
                </a:solidFill>
              </a:rPr>
              <a:t>info@iatistandard.org</a:t>
            </a:r>
            <a:endParaRPr sz="100" b="0" i="0" u="none" strike="noStrike" cap="none">
              <a:solidFill>
                <a:srgbClr val="000000"/>
              </a:solidFill>
              <a:latin typeface="Arial"/>
              <a:ea typeface="Arial"/>
              <a:cs typeface="Arial"/>
              <a:sym typeface="Arial"/>
            </a:endParaRPr>
          </a:p>
        </p:txBody>
      </p:sp>
      <p:sp>
        <p:nvSpPr>
          <p:cNvPr id="397" name="Google Shape;397;p35"/>
          <p:cNvSpPr/>
          <p:nvPr/>
        </p:nvSpPr>
        <p:spPr>
          <a:xfrm>
            <a:off x="728088" y="2414875"/>
            <a:ext cx="2896800" cy="2886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300" b="1">
                <a:solidFill>
                  <a:srgbClr val="155366"/>
                </a:solidFill>
              </a:rPr>
              <a:t>jack.lord@opendataservices.coop</a:t>
            </a:r>
            <a:endParaRPr sz="1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6"/>
          <p:cNvSpPr txBox="1"/>
          <p:nvPr/>
        </p:nvSpPr>
        <p:spPr>
          <a:xfrm>
            <a:off x="496080" y="399040"/>
            <a:ext cx="3729900" cy="4938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1A6779"/>
              </a:buClr>
              <a:buSzPts val="700"/>
              <a:buFont typeface="Arial"/>
              <a:buNone/>
            </a:pPr>
            <a:endParaRPr sz="1100" b="1" i="0" u="none" strike="noStrike" cap="none">
              <a:solidFill>
                <a:srgbClr val="000000"/>
              </a:solidFill>
              <a:latin typeface="Arial"/>
              <a:ea typeface="Arial"/>
              <a:cs typeface="Arial"/>
              <a:sym typeface="Arial"/>
            </a:endParaRPr>
          </a:p>
        </p:txBody>
      </p:sp>
      <p:sp>
        <p:nvSpPr>
          <p:cNvPr id="403" name="Google Shape;403;p36"/>
          <p:cNvSpPr txBox="1">
            <a:spLocks noGrp="1"/>
          </p:cNvSpPr>
          <p:nvPr>
            <p:ph type="title"/>
          </p:nvPr>
        </p:nvSpPr>
        <p:spPr>
          <a:xfrm>
            <a:off x="307181" y="1576747"/>
            <a:ext cx="8515500" cy="777300"/>
          </a:xfrm>
          <a:prstGeom prst="rect">
            <a:avLst/>
          </a:prstGeom>
          <a:noFill/>
          <a:ln>
            <a:noFill/>
          </a:ln>
        </p:spPr>
        <p:txBody>
          <a:bodyPr spcFirstLastPara="1" wrap="square" lIns="34275" tIns="17150" rIns="34275" bIns="17150" anchor="b" anchorCtr="0">
            <a:normAutofit/>
          </a:bodyPr>
          <a:lstStyle/>
          <a:p>
            <a:pPr marL="0" lvl="0" indent="0" algn="ctr" rtl="0">
              <a:lnSpc>
                <a:spcPct val="100000"/>
              </a:lnSpc>
              <a:spcBef>
                <a:spcPts val="0"/>
              </a:spcBef>
              <a:spcAft>
                <a:spcPts val="0"/>
              </a:spcAft>
              <a:buSzPts val="500"/>
              <a:buNone/>
            </a:pPr>
            <a:r>
              <a:rPr lang="en-GB"/>
              <a:t>02</a:t>
            </a:r>
            <a:endParaRPr/>
          </a:p>
        </p:txBody>
      </p:sp>
      <p:sp>
        <p:nvSpPr>
          <p:cNvPr id="404" name="Google Shape;404;p36"/>
          <p:cNvSpPr txBox="1">
            <a:spLocks noGrp="1"/>
          </p:cNvSpPr>
          <p:nvPr>
            <p:ph type="body" idx="1"/>
          </p:nvPr>
        </p:nvSpPr>
        <p:spPr>
          <a:xfrm>
            <a:off x="307181" y="2327581"/>
            <a:ext cx="8515500" cy="595500"/>
          </a:xfrm>
          <a:prstGeom prst="rect">
            <a:avLst/>
          </a:prstGeom>
          <a:noFill/>
          <a:ln>
            <a:noFill/>
          </a:ln>
        </p:spPr>
        <p:txBody>
          <a:bodyPr spcFirstLastPara="1" wrap="square" lIns="34275" tIns="17150" rIns="34275" bIns="17150" anchor="t" anchorCtr="0">
            <a:normAutofit/>
          </a:bodyPr>
          <a:lstStyle/>
          <a:p>
            <a:pPr marL="0" lvl="0" indent="0" algn="ctr" rtl="0">
              <a:lnSpc>
                <a:spcPct val="100000"/>
              </a:lnSpc>
              <a:spcBef>
                <a:spcPts val="100"/>
              </a:spcBef>
              <a:spcAft>
                <a:spcPts val="0"/>
              </a:spcAft>
              <a:buSzPts val="1100"/>
              <a:buNone/>
            </a:pPr>
            <a:r>
              <a:rPr lang="en-GB"/>
              <a:t>WHAT CAN IATI TELL US?</a:t>
            </a:r>
            <a:endParaRPr/>
          </a:p>
        </p:txBody>
      </p:sp>
      <p:sp>
        <p:nvSpPr>
          <p:cNvPr id="405" name="Google Shape;405;p36"/>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p>
            <a:pPr marL="0" lvl="0" indent="0" algn="r" rtl="0">
              <a:lnSpc>
                <a:spcPct val="100000"/>
              </a:lnSpc>
              <a:spcBef>
                <a:spcPts val="0"/>
              </a:spcBef>
              <a:spcAft>
                <a:spcPts val="0"/>
              </a:spcAft>
              <a:buSzPts val="200"/>
              <a:buNone/>
            </a:pPr>
            <a:fld id="{00000000-1234-1234-1234-123412341234}" type="slidenum">
              <a:rPr lang="en-GB"/>
              <a:t>7</a:t>
            </a:fld>
            <a:endParaRPr/>
          </a:p>
        </p:txBody>
      </p:sp>
      <p:sp>
        <p:nvSpPr>
          <p:cNvPr id="406" name="Google Shape;406;p36"/>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lvl="0" indent="0" algn="ctr" rtl="0">
              <a:lnSpc>
                <a:spcPct val="100000"/>
              </a:lnSpc>
              <a:spcBef>
                <a:spcPts val="0"/>
              </a:spcBef>
              <a:spcAft>
                <a:spcPts val="0"/>
              </a:spcAft>
              <a:buSzPts val="500"/>
              <a:buNone/>
            </a:pPr>
            <a:r>
              <a:rPr lang="en-GB"/>
              <a:t>[Date]</a:t>
            </a:r>
            <a:endParaRPr/>
          </a:p>
        </p:txBody>
      </p:sp>
      <p:cxnSp>
        <p:nvCxnSpPr>
          <p:cNvPr id="407" name="Google Shape;407;p36"/>
          <p:cNvCxnSpPr/>
          <p:nvPr/>
        </p:nvCxnSpPr>
        <p:spPr>
          <a:xfrm>
            <a:off x="4089221" y="2824372"/>
            <a:ext cx="951300" cy="0"/>
          </a:xfrm>
          <a:prstGeom prst="straightConnector1">
            <a:avLst/>
          </a:prstGeom>
          <a:noFill/>
          <a:ln w="19050" cap="flat" cmpd="sng">
            <a:solidFill>
              <a:schemeClr val="accent1"/>
            </a:solidFill>
            <a:prstDash val="solid"/>
            <a:round/>
            <a:headEnd type="none" w="sm" len="sm"/>
            <a:tailEnd type="none" w="sm" len="sm"/>
          </a:ln>
        </p:spPr>
      </p:cxnSp>
      <p:sp>
        <p:nvSpPr>
          <p:cNvPr id="408" name="Google Shape;408;p36"/>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01 INTRODUCTION</a:t>
            </a:r>
            <a:endParaRPr sz="5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37"/>
          <p:cNvGrpSpPr/>
          <p:nvPr/>
        </p:nvGrpSpPr>
        <p:grpSpPr>
          <a:xfrm>
            <a:off x="4364421" y="2631393"/>
            <a:ext cx="96975" cy="628677"/>
            <a:chOff x="2853264" y="7550449"/>
            <a:chExt cx="258600" cy="1676473"/>
          </a:xfrm>
        </p:grpSpPr>
        <p:cxnSp>
          <p:nvCxnSpPr>
            <p:cNvPr id="414" name="Google Shape;414;p37"/>
            <p:cNvCxnSpPr/>
            <p:nvPr/>
          </p:nvCxnSpPr>
          <p:spPr>
            <a:xfrm rot="10800000">
              <a:off x="2982496" y="7550449"/>
              <a:ext cx="0" cy="1647300"/>
            </a:xfrm>
            <a:prstGeom prst="straightConnector1">
              <a:avLst/>
            </a:prstGeom>
            <a:noFill/>
            <a:ln w="57150" cap="flat" cmpd="sng">
              <a:solidFill>
                <a:schemeClr val="accent2"/>
              </a:solidFill>
              <a:prstDash val="solid"/>
              <a:round/>
              <a:headEnd type="none" w="sm" len="sm"/>
              <a:tailEnd type="none" w="sm" len="sm"/>
            </a:ln>
          </p:spPr>
        </p:cxnSp>
        <p:sp>
          <p:nvSpPr>
            <p:cNvPr id="415" name="Google Shape;415;p37"/>
            <p:cNvSpPr/>
            <p:nvPr/>
          </p:nvSpPr>
          <p:spPr>
            <a:xfrm>
              <a:off x="2853264" y="8968322"/>
              <a:ext cx="258600" cy="2586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grpSp>
        <p:nvGrpSpPr>
          <p:cNvPr id="416" name="Google Shape;416;p37"/>
          <p:cNvGrpSpPr/>
          <p:nvPr/>
        </p:nvGrpSpPr>
        <p:grpSpPr>
          <a:xfrm>
            <a:off x="5175898" y="1252339"/>
            <a:ext cx="95288" cy="1379418"/>
            <a:chOff x="692150" y="4450486"/>
            <a:chExt cx="254100" cy="3678449"/>
          </a:xfrm>
        </p:grpSpPr>
        <p:cxnSp>
          <p:nvCxnSpPr>
            <p:cNvPr id="417" name="Google Shape;417;p37"/>
            <p:cNvCxnSpPr/>
            <p:nvPr/>
          </p:nvCxnSpPr>
          <p:spPr>
            <a:xfrm rot="10800000">
              <a:off x="819150" y="4619535"/>
              <a:ext cx="0" cy="3509400"/>
            </a:xfrm>
            <a:prstGeom prst="straightConnector1">
              <a:avLst/>
            </a:prstGeom>
            <a:noFill/>
            <a:ln w="57150" cap="flat" cmpd="sng">
              <a:solidFill>
                <a:schemeClr val="accent6"/>
              </a:solidFill>
              <a:prstDash val="solid"/>
              <a:round/>
              <a:headEnd type="none" w="sm" len="sm"/>
              <a:tailEnd type="none" w="sm" len="sm"/>
            </a:ln>
          </p:spPr>
        </p:cxnSp>
        <p:sp>
          <p:nvSpPr>
            <p:cNvPr id="418" name="Google Shape;418;p37"/>
            <p:cNvSpPr/>
            <p:nvPr/>
          </p:nvSpPr>
          <p:spPr>
            <a:xfrm>
              <a:off x="692150" y="4450486"/>
              <a:ext cx="254100" cy="254100"/>
            </a:xfrm>
            <a:prstGeom prst="ellipse">
              <a:avLst/>
            </a:prstGeom>
            <a:solidFill>
              <a:schemeClr val="accent6"/>
            </a:solidFill>
            <a:ln w="28575" cap="flat" cmpd="sng">
              <a:solidFill>
                <a:schemeClr val="accent6"/>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grpSp>
        <p:nvGrpSpPr>
          <p:cNvPr id="419" name="Google Shape;419;p37"/>
          <p:cNvGrpSpPr/>
          <p:nvPr/>
        </p:nvGrpSpPr>
        <p:grpSpPr>
          <a:xfrm>
            <a:off x="5983842" y="2631393"/>
            <a:ext cx="96975" cy="628677"/>
            <a:chOff x="2853264" y="7550449"/>
            <a:chExt cx="258600" cy="1676473"/>
          </a:xfrm>
        </p:grpSpPr>
        <p:cxnSp>
          <p:nvCxnSpPr>
            <p:cNvPr id="420" name="Google Shape;420;p37"/>
            <p:cNvCxnSpPr/>
            <p:nvPr/>
          </p:nvCxnSpPr>
          <p:spPr>
            <a:xfrm rot="10800000">
              <a:off x="2982496" y="7550449"/>
              <a:ext cx="0" cy="1647300"/>
            </a:xfrm>
            <a:prstGeom prst="straightConnector1">
              <a:avLst/>
            </a:prstGeom>
            <a:noFill/>
            <a:ln w="57150" cap="flat" cmpd="sng">
              <a:solidFill>
                <a:schemeClr val="accent3"/>
              </a:solidFill>
              <a:prstDash val="solid"/>
              <a:round/>
              <a:headEnd type="none" w="sm" len="sm"/>
              <a:tailEnd type="none" w="sm" len="sm"/>
            </a:ln>
          </p:spPr>
        </p:cxnSp>
        <p:sp>
          <p:nvSpPr>
            <p:cNvPr id="421" name="Google Shape;421;p37"/>
            <p:cNvSpPr/>
            <p:nvPr/>
          </p:nvSpPr>
          <p:spPr>
            <a:xfrm>
              <a:off x="2853264" y="8968322"/>
              <a:ext cx="258600" cy="258600"/>
            </a:xfrm>
            <a:prstGeom prst="ellipse">
              <a:avLst/>
            </a:prstGeom>
            <a:solidFill>
              <a:schemeClr val="accent3"/>
            </a:solidFill>
            <a:ln w="28575" cap="flat" cmpd="sng">
              <a:solidFill>
                <a:schemeClr val="accent3"/>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grpSp>
        <p:nvGrpSpPr>
          <p:cNvPr id="422" name="Google Shape;422;p37"/>
          <p:cNvGrpSpPr/>
          <p:nvPr/>
        </p:nvGrpSpPr>
        <p:grpSpPr>
          <a:xfrm>
            <a:off x="6806292" y="1252339"/>
            <a:ext cx="95288" cy="1381323"/>
            <a:chOff x="692150" y="4450486"/>
            <a:chExt cx="254100" cy="3683528"/>
          </a:xfrm>
        </p:grpSpPr>
        <p:cxnSp>
          <p:nvCxnSpPr>
            <p:cNvPr id="423" name="Google Shape;423;p37"/>
            <p:cNvCxnSpPr/>
            <p:nvPr/>
          </p:nvCxnSpPr>
          <p:spPr>
            <a:xfrm rot="10800000">
              <a:off x="819150" y="4619514"/>
              <a:ext cx="0" cy="3514500"/>
            </a:xfrm>
            <a:prstGeom prst="straightConnector1">
              <a:avLst/>
            </a:prstGeom>
            <a:noFill/>
            <a:ln w="57150" cap="flat" cmpd="sng">
              <a:solidFill>
                <a:schemeClr val="accent5"/>
              </a:solidFill>
              <a:prstDash val="solid"/>
              <a:round/>
              <a:headEnd type="none" w="sm" len="sm"/>
              <a:tailEnd type="none" w="sm" len="sm"/>
            </a:ln>
          </p:spPr>
        </p:cxnSp>
        <p:sp>
          <p:nvSpPr>
            <p:cNvPr id="424" name="Google Shape;424;p37"/>
            <p:cNvSpPr/>
            <p:nvPr/>
          </p:nvSpPr>
          <p:spPr>
            <a:xfrm>
              <a:off x="692150" y="4450486"/>
              <a:ext cx="254100" cy="254100"/>
            </a:xfrm>
            <a:prstGeom prst="ellipse">
              <a:avLst/>
            </a:prstGeom>
            <a:solidFill>
              <a:schemeClr val="accent5"/>
            </a:solidFill>
            <a:ln w="28575" cap="flat" cmpd="sng">
              <a:solidFill>
                <a:schemeClr val="accent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grpSp>
        <p:nvGrpSpPr>
          <p:cNvPr id="425" name="Google Shape;425;p37"/>
          <p:cNvGrpSpPr/>
          <p:nvPr/>
        </p:nvGrpSpPr>
        <p:grpSpPr>
          <a:xfrm>
            <a:off x="2706025" y="2631393"/>
            <a:ext cx="96975" cy="628677"/>
            <a:chOff x="2853264" y="7550449"/>
            <a:chExt cx="258600" cy="1676473"/>
          </a:xfrm>
        </p:grpSpPr>
        <p:cxnSp>
          <p:nvCxnSpPr>
            <p:cNvPr id="426" name="Google Shape;426;p37"/>
            <p:cNvCxnSpPr/>
            <p:nvPr/>
          </p:nvCxnSpPr>
          <p:spPr>
            <a:xfrm rot="10800000">
              <a:off x="2982496" y="7550449"/>
              <a:ext cx="0" cy="1647300"/>
            </a:xfrm>
            <a:prstGeom prst="straightConnector1">
              <a:avLst/>
            </a:prstGeom>
            <a:noFill/>
            <a:ln w="57150" cap="flat" cmpd="sng">
              <a:solidFill>
                <a:schemeClr val="accent5"/>
              </a:solidFill>
              <a:prstDash val="solid"/>
              <a:round/>
              <a:headEnd type="none" w="sm" len="sm"/>
              <a:tailEnd type="none" w="sm" len="sm"/>
            </a:ln>
          </p:spPr>
        </p:cxnSp>
        <p:sp>
          <p:nvSpPr>
            <p:cNvPr id="427" name="Google Shape;427;p37"/>
            <p:cNvSpPr/>
            <p:nvPr/>
          </p:nvSpPr>
          <p:spPr>
            <a:xfrm>
              <a:off x="2853264" y="8968322"/>
              <a:ext cx="258600" cy="258600"/>
            </a:xfrm>
            <a:prstGeom prst="ellipse">
              <a:avLst/>
            </a:prstGeom>
            <a:solidFill>
              <a:schemeClr val="accent5"/>
            </a:solidFill>
            <a:ln w="28575" cap="flat" cmpd="sng">
              <a:solidFill>
                <a:schemeClr val="accent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grpSp>
        <p:nvGrpSpPr>
          <p:cNvPr id="428" name="Google Shape;428;p37"/>
          <p:cNvGrpSpPr/>
          <p:nvPr/>
        </p:nvGrpSpPr>
        <p:grpSpPr>
          <a:xfrm>
            <a:off x="1909325" y="1252339"/>
            <a:ext cx="95288" cy="1387990"/>
            <a:chOff x="692150" y="4450486"/>
            <a:chExt cx="254100" cy="3701308"/>
          </a:xfrm>
        </p:grpSpPr>
        <p:cxnSp>
          <p:nvCxnSpPr>
            <p:cNvPr id="429" name="Google Shape;429;p37"/>
            <p:cNvCxnSpPr/>
            <p:nvPr/>
          </p:nvCxnSpPr>
          <p:spPr>
            <a:xfrm rot="10800000">
              <a:off x="819150" y="4619594"/>
              <a:ext cx="0" cy="3532200"/>
            </a:xfrm>
            <a:prstGeom prst="straightConnector1">
              <a:avLst/>
            </a:prstGeom>
            <a:noFill/>
            <a:ln w="57150" cap="flat" cmpd="sng">
              <a:solidFill>
                <a:schemeClr val="accent3"/>
              </a:solidFill>
              <a:prstDash val="solid"/>
              <a:round/>
              <a:headEnd type="none" w="sm" len="sm"/>
              <a:tailEnd type="none" w="sm" len="sm"/>
            </a:ln>
          </p:spPr>
        </p:cxnSp>
        <p:sp>
          <p:nvSpPr>
            <p:cNvPr id="430" name="Google Shape;430;p37"/>
            <p:cNvSpPr/>
            <p:nvPr/>
          </p:nvSpPr>
          <p:spPr>
            <a:xfrm>
              <a:off x="692150" y="4450486"/>
              <a:ext cx="254100" cy="254100"/>
            </a:xfrm>
            <a:prstGeom prst="ellipse">
              <a:avLst/>
            </a:prstGeom>
            <a:solidFill>
              <a:schemeClr val="accent3"/>
            </a:solidFill>
            <a:ln w="28575" cap="flat" cmpd="sng">
              <a:solidFill>
                <a:schemeClr val="accent3"/>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grpSp>
        <p:nvGrpSpPr>
          <p:cNvPr id="431" name="Google Shape;431;p37"/>
          <p:cNvGrpSpPr/>
          <p:nvPr/>
        </p:nvGrpSpPr>
        <p:grpSpPr>
          <a:xfrm>
            <a:off x="1070868" y="2631393"/>
            <a:ext cx="96975" cy="628677"/>
            <a:chOff x="2853264" y="7550449"/>
            <a:chExt cx="258600" cy="1676473"/>
          </a:xfrm>
        </p:grpSpPr>
        <p:cxnSp>
          <p:nvCxnSpPr>
            <p:cNvPr id="432" name="Google Shape;432;p37"/>
            <p:cNvCxnSpPr/>
            <p:nvPr/>
          </p:nvCxnSpPr>
          <p:spPr>
            <a:xfrm rot="10800000">
              <a:off x="2982496" y="7550449"/>
              <a:ext cx="0" cy="1647300"/>
            </a:xfrm>
            <a:prstGeom prst="straightConnector1">
              <a:avLst/>
            </a:prstGeom>
            <a:noFill/>
            <a:ln w="57150" cap="flat" cmpd="sng">
              <a:solidFill>
                <a:schemeClr val="accent4"/>
              </a:solidFill>
              <a:prstDash val="solid"/>
              <a:round/>
              <a:headEnd type="none" w="sm" len="sm"/>
              <a:tailEnd type="none" w="sm" len="sm"/>
            </a:ln>
          </p:spPr>
        </p:cxnSp>
        <p:sp>
          <p:nvSpPr>
            <p:cNvPr id="433" name="Google Shape;433;p37"/>
            <p:cNvSpPr/>
            <p:nvPr/>
          </p:nvSpPr>
          <p:spPr>
            <a:xfrm>
              <a:off x="2853264" y="8968322"/>
              <a:ext cx="258600" cy="258600"/>
            </a:xfrm>
            <a:prstGeom prst="ellipse">
              <a:avLst/>
            </a:prstGeom>
            <a:solidFill>
              <a:schemeClr val="accent4"/>
            </a:solidFill>
            <a:ln w="28575" cap="flat" cmpd="sng">
              <a:solidFill>
                <a:schemeClr val="accent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grpSp>
        <p:nvGrpSpPr>
          <p:cNvPr id="434" name="Google Shape;434;p37"/>
          <p:cNvGrpSpPr/>
          <p:nvPr/>
        </p:nvGrpSpPr>
        <p:grpSpPr>
          <a:xfrm>
            <a:off x="3535212" y="1252339"/>
            <a:ext cx="95288" cy="1376561"/>
            <a:chOff x="692150" y="4450486"/>
            <a:chExt cx="254100" cy="3670828"/>
          </a:xfrm>
        </p:grpSpPr>
        <p:cxnSp>
          <p:nvCxnSpPr>
            <p:cNvPr id="435" name="Google Shape;435;p37"/>
            <p:cNvCxnSpPr/>
            <p:nvPr/>
          </p:nvCxnSpPr>
          <p:spPr>
            <a:xfrm rot="10800000">
              <a:off x="819150" y="4619714"/>
              <a:ext cx="0" cy="3501600"/>
            </a:xfrm>
            <a:prstGeom prst="straightConnector1">
              <a:avLst/>
            </a:prstGeom>
            <a:noFill/>
            <a:ln w="57150" cap="flat" cmpd="sng">
              <a:solidFill>
                <a:schemeClr val="accent4"/>
              </a:solidFill>
              <a:prstDash val="solid"/>
              <a:round/>
              <a:headEnd type="none" w="sm" len="sm"/>
              <a:tailEnd type="none" w="sm" len="sm"/>
            </a:ln>
          </p:spPr>
        </p:cxnSp>
        <p:sp>
          <p:nvSpPr>
            <p:cNvPr id="436" name="Google Shape;436;p37"/>
            <p:cNvSpPr/>
            <p:nvPr/>
          </p:nvSpPr>
          <p:spPr>
            <a:xfrm>
              <a:off x="692150" y="4450486"/>
              <a:ext cx="254100" cy="254100"/>
            </a:xfrm>
            <a:prstGeom prst="ellipse">
              <a:avLst/>
            </a:prstGeom>
            <a:solidFill>
              <a:schemeClr val="accent4"/>
            </a:solidFill>
            <a:ln w="28575" cap="flat" cmpd="sng">
              <a:solidFill>
                <a:schemeClr val="accent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grpSp>
        <p:nvGrpSpPr>
          <p:cNvPr id="437" name="Google Shape;437;p37"/>
          <p:cNvGrpSpPr/>
          <p:nvPr/>
        </p:nvGrpSpPr>
        <p:grpSpPr>
          <a:xfrm>
            <a:off x="266101" y="1252339"/>
            <a:ext cx="95288" cy="1387990"/>
            <a:chOff x="692150" y="4450486"/>
            <a:chExt cx="254100" cy="3701308"/>
          </a:xfrm>
        </p:grpSpPr>
        <p:cxnSp>
          <p:nvCxnSpPr>
            <p:cNvPr id="438" name="Google Shape;438;p37"/>
            <p:cNvCxnSpPr/>
            <p:nvPr/>
          </p:nvCxnSpPr>
          <p:spPr>
            <a:xfrm rot="10800000">
              <a:off x="819150" y="4619594"/>
              <a:ext cx="0" cy="3532200"/>
            </a:xfrm>
            <a:prstGeom prst="straightConnector1">
              <a:avLst/>
            </a:prstGeom>
            <a:noFill/>
            <a:ln w="57150" cap="flat" cmpd="sng">
              <a:solidFill>
                <a:schemeClr val="accent2"/>
              </a:solidFill>
              <a:prstDash val="solid"/>
              <a:round/>
              <a:headEnd type="none" w="sm" len="sm"/>
              <a:tailEnd type="none" w="sm" len="sm"/>
            </a:ln>
          </p:spPr>
        </p:cxnSp>
        <p:sp>
          <p:nvSpPr>
            <p:cNvPr id="439" name="Google Shape;439;p37"/>
            <p:cNvSpPr/>
            <p:nvPr/>
          </p:nvSpPr>
          <p:spPr>
            <a:xfrm>
              <a:off x="692150" y="4450486"/>
              <a:ext cx="254100" cy="2541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sp>
        <p:nvSpPr>
          <p:cNvPr id="440" name="Google Shape;440;p37"/>
          <p:cNvSpPr/>
          <p:nvPr/>
        </p:nvSpPr>
        <p:spPr>
          <a:xfrm>
            <a:off x="7764523" y="3074058"/>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4"/>
                </a:solidFill>
                <a:latin typeface="Arial"/>
                <a:ea typeface="Arial"/>
                <a:cs typeface="Arial"/>
                <a:sym typeface="Arial"/>
              </a:rPr>
              <a:t>Today</a:t>
            </a:r>
            <a:endParaRPr sz="1400" b="1" i="0" u="none" strike="noStrike" cap="none">
              <a:solidFill>
                <a:schemeClr val="accent4"/>
              </a:solidFill>
              <a:latin typeface="Arial"/>
              <a:ea typeface="Arial"/>
              <a:cs typeface="Arial"/>
              <a:sym typeface="Arial"/>
            </a:endParaRPr>
          </a:p>
        </p:txBody>
      </p:sp>
      <p:sp>
        <p:nvSpPr>
          <p:cNvPr id="441" name="Google Shape;441;p37"/>
          <p:cNvSpPr txBox="1"/>
          <p:nvPr/>
        </p:nvSpPr>
        <p:spPr>
          <a:xfrm>
            <a:off x="7764523" y="3353191"/>
            <a:ext cx="1260000" cy="64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GB" sz="1100" b="0" i="0" u="none" strike="noStrike" cap="none">
                <a:solidFill>
                  <a:schemeClr val="accent1"/>
                </a:solidFill>
                <a:latin typeface="Arial"/>
                <a:ea typeface="Arial"/>
                <a:cs typeface="Arial"/>
                <a:sym typeface="Arial"/>
              </a:rPr>
              <a:t>IATI data is available on over 1 million development and humanitarian projects</a:t>
            </a:r>
            <a:endParaRPr sz="1100" b="0" i="0" u="none" strike="noStrike" cap="none">
              <a:solidFill>
                <a:schemeClr val="accent1"/>
              </a:solidFill>
              <a:latin typeface="Arial"/>
              <a:ea typeface="Arial"/>
              <a:cs typeface="Arial"/>
              <a:sym typeface="Arial"/>
            </a:endParaRPr>
          </a:p>
        </p:txBody>
      </p:sp>
      <p:grpSp>
        <p:nvGrpSpPr>
          <p:cNvPr id="442" name="Google Shape;442;p37"/>
          <p:cNvGrpSpPr/>
          <p:nvPr/>
        </p:nvGrpSpPr>
        <p:grpSpPr>
          <a:xfrm>
            <a:off x="7629584" y="2631393"/>
            <a:ext cx="96975" cy="628677"/>
            <a:chOff x="2853264" y="7550449"/>
            <a:chExt cx="258600" cy="1676473"/>
          </a:xfrm>
        </p:grpSpPr>
        <p:cxnSp>
          <p:nvCxnSpPr>
            <p:cNvPr id="443" name="Google Shape;443;p37"/>
            <p:cNvCxnSpPr/>
            <p:nvPr/>
          </p:nvCxnSpPr>
          <p:spPr>
            <a:xfrm rot="10800000">
              <a:off x="2982496" y="7550449"/>
              <a:ext cx="0" cy="1647300"/>
            </a:xfrm>
            <a:prstGeom prst="straightConnector1">
              <a:avLst/>
            </a:prstGeom>
            <a:noFill/>
            <a:ln w="57150" cap="flat" cmpd="sng">
              <a:solidFill>
                <a:schemeClr val="accent4"/>
              </a:solidFill>
              <a:prstDash val="solid"/>
              <a:round/>
              <a:headEnd type="none" w="sm" len="sm"/>
              <a:tailEnd type="none" w="sm" len="sm"/>
            </a:ln>
          </p:spPr>
        </p:cxnSp>
        <p:sp>
          <p:nvSpPr>
            <p:cNvPr id="444" name="Google Shape;444;p37"/>
            <p:cNvSpPr/>
            <p:nvPr/>
          </p:nvSpPr>
          <p:spPr>
            <a:xfrm>
              <a:off x="2853264" y="8968322"/>
              <a:ext cx="258600" cy="258600"/>
            </a:xfrm>
            <a:prstGeom prst="ellipse">
              <a:avLst/>
            </a:prstGeom>
            <a:solidFill>
              <a:schemeClr val="accent4"/>
            </a:solidFill>
            <a:ln w="28575" cap="flat" cmpd="sng">
              <a:solidFill>
                <a:schemeClr val="accent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sp>
        <p:nvSpPr>
          <p:cNvPr id="445" name="Google Shape;445;p37"/>
          <p:cNvSpPr/>
          <p:nvPr/>
        </p:nvSpPr>
        <p:spPr>
          <a:xfrm>
            <a:off x="0" y="2506370"/>
            <a:ext cx="9144000" cy="281100"/>
          </a:xfrm>
          <a:prstGeom prst="rect">
            <a:avLst/>
          </a:prstGeom>
          <a:solidFill>
            <a:schemeClr val="accen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None/>
            </a:pPr>
            <a:endParaRPr sz="500" b="0" i="0" u="none" strike="noStrike" cap="none">
              <a:solidFill>
                <a:schemeClr val="lt1"/>
              </a:solidFill>
              <a:latin typeface="Arial"/>
              <a:ea typeface="Arial"/>
              <a:cs typeface="Arial"/>
              <a:sym typeface="Arial"/>
            </a:endParaRPr>
          </a:p>
        </p:txBody>
      </p:sp>
      <p:sp>
        <p:nvSpPr>
          <p:cNvPr id="446" name="Google Shape;446;p37"/>
          <p:cNvSpPr txBox="1">
            <a:spLocks noGrp="1"/>
          </p:cNvSpPr>
          <p:nvPr>
            <p:ph type="title"/>
          </p:nvPr>
        </p:nvSpPr>
        <p:spPr>
          <a:xfrm>
            <a:off x="307181" y="307182"/>
            <a:ext cx="8515500" cy="576000"/>
          </a:xfrm>
          <a:prstGeom prst="rect">
            <a:avLst/>
          </a:prstGeom>
          <a:noFill/>
          <a:ln>
            <a:noFill/>
          </a:ln>
        </p:spPr>
        <p:txBody>
          <a:bodyPr spcFirstLastPara="1" wrap="square" lIns="34275" tIns="17150" rIns="34275" bIns="17150" anchor="ctr" anchorCtr="0">
            <a:noAutofit/>
          </a:bodyPr>
          <a:lstStyle/>
          <a:p>
            <a:pPr marL="0" lvl="0" indent="0" algn="l" rtl="0">
              <a:lnSpc>
                <a:spcPct val="100000"/>
              </a:lnSpc>
              <a:spcBef>
                <a:spcPts val="0"/>
              </a:spcBef>
              <a:spcAft>
                <a:spcPts val="0"/>
              </a:spcAft>
              <a:buSzPts val="500"/>
              <a:buNone/>
            </a:pPr>
            <a:r>
              <a:rPr lang="en-GB"/>
              <a:t>MAJOR TRANSPARENCY PROGRESS...</a:t>
            </a:r>
            <a:endParaRPr/>
          </a:p>
        </p:txBody>
      </p:sp>
      <p:sp>
        <p:nvSpPr>
          <p:cNvPr id="447" name="Google Shape;447;p37"/>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Autofit/>
          </a:bodyPr>
          <a:lstStyle/>
          <a:p>
            <a:pPr marL="0" lvl="0" indent="0" algn="r" rtl="0">
              <a:lnSpc>
                <a:spcPct val="100000"/>
              </a:lnSpc>
              <a:spcBef>
                <a:spcPts val="0"/>
              </a:spcBef>
              <a:spcAft>
                <a:spcPts val="0"/>
              </a:spcAft>
              <a:buSzPts val="200"/>
              <a:buNone/>
            </a:pPr>
            <a:fld id="{00000000-1234-1234-1234-123412341234}" type="slidenum">
              <a:rPr lang="en-GB"/>
              <a:t>8</a:t>
            </a:fld>
            <a:endParaRPr/>
          </a:p>
        </p:txBody>
      </p:sp>
      <p:sp>
        <p:nvSpPr>
          <p:cNvPr id="448" name="Google Shape;448;p37"/>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lvl="0" indent="0" algn="ctr" rtl="0">
              <a:lnSpc>
                <a:spcPct val="100000"/>
              </a:lnSpc>
              <a:spcBef>
                <a:spcPts val="0"/>
              </a:spcBef>
              <a:spcAft>
                <a:spcPts val="0"/>
              </a:spcAft>
              <a:buSzPts val="500"/>
              <a:buNone/>
            </a:pPr>
            <a:r>
              <a:rPr lang="en-GB"/>
              <a:t>[Date]</a:t>
            </a:r>
            <a:endParaRPr/>
          </a:p>
        </p:txBody>
      </p:sp>
      <p:sp>
        <p:nvSpPr>
          <p:cNvPr id="449" name="Google Shape;449;p37"/>
          <p:cNvSpPr/>
          <p:nvPr/>
        </p:nvSpPr>
        <p:spPr>
          <a:xfrm>
            <a:off x="401785" y="1162464"/>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2"/>
                </a:solidFill>
                <a:latin typeface="Arial"/>
                <a:ea typeface="Arial"/>
                <a:cs typeface="Arial"/>
                <a:sym typeface="Arial"/>
              </a:rPr>
              <a:t>2008</a:t>
            </a:r>
            <a:endParaRPr sz="1400" b="1" i="0" u="none" strike="noStrike" cap="none">
              <a:solidFill>
                <a:schemeClr val="accent2"/>
              </a:solidFill>
              <a:latin typeface="Arial"/>
              <a:ea typeface="Arial"/>
              <a:cs typeface="Arial"/>
              <a:sym typeface="Arial"/>
            </a:endParaRPr>
          </a:p>
        </p:txBody>
      </p:sp>
      <p:sp>
        <p:nvSpPr>
          <p:cNvPr id="450" name="Google Shape;450;p37"/>
          <p:cNvSpPr txBox="1"/>
          <p:nvPr/>
        </p:nvSpPr>
        <p:spPr>
          <a:xfrm>
            <a:off x="401785" y="1417350"/>
            <a:ext cx="1169700" cy="64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IATI is launched at the Third High Level Forum on Aid Effectiveness in Accra</a:t>
            </a:r>
            <a:endParaRPr sz="500" b="0" i="0" u="none" strike="noStrike" cap="none">
              <a:solidFill>
                <a:srgbClr val="000000"/>
              </a:solidFill>
              <a:latin typeface="Arial"/>
              <a:ea typeface="Arial"/>
              <a:cs typeface="Arial"/>
              <a:sym typeface="Arial"/>
            </a:endParaRPr>
          </a:p>
        </p:txBody>
      </p:sp>
      <p:sp>
        <p:nvSpPr>
          <p:cNvPr id="451" name="Google Shape;451;p37"/>
          <p:cNvSpPr/>
          <p:nvPr/>
        </p:nvSpPr>
        <p:spPr>
          <a:xfrm>
            <a:off x="2826552" y="3074058"/>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5"/>
                </a:solidFill>
                <a:latin typeface="Arial"/>
                <a:ea typeface="Arial"/>
                <a:cs typeface="Arial"/>
                <a:sym typeface="Arial"/>
              </a:rPr>
              <a:t>2012</a:t>
            </a:r>
            <a:endParaRPr sz="1400" b="1" i="0" u="none" strike="noStrike" cap="none">
              <a:solidFill>
                <a:schemeClr val="accent5"/>
              </a:solidFill>
              <a:latin typeface="Arial"/>
              <a:ea typeface="Arial"/>
              <a:cs typeface="Arial"/>
              <a:sym typeface="Arial"/>
            </a:endParaRPr>
          </a:p>
        </p:txBody>
      </p:sp>
      <p:sp>
        <p:nvSpPr>
          <p:cNvPr id="452" name="Google Shape;452;p37"/>
          <p:cNvSpPr txBox="1"/>
          <p:nvPr/>
        </p:nvSpPr>
        <p:spPr>
          <a:xfrm>
            <a:off x="2826552" y="3353191"/>
            <a:ext cx="1357200" cy="64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100th organisation began publishing their data to IATI</a:t>
            </a:r>
            <a:endParaRPr sz="1100" b="0" i="0" u="none" strike="noStrike" cap="none">
              <a:solidFill>
                <a:srgbClr val="000000"/>
              </a:solidFill>
              <a:latin typeface="Arial"/>
              <a:ea typeface="Arial"/>
              <a:cs typeface="Arial"/>
              <a:sym typeface="Arial"/>
            </a:endParaRPr>
          </a:p>
        </p:txBody>
      </p:sp>
      <p:sp>
        <p:nvSpPr>
          <p:cNvPr id="453" name="Google Shape;453;p37"/>
          <p:cNvSpPr/>
          <p:nvPr/>
        </p:nvSpPr>
        <p:spPr>
          <a:xfrm>
            <a:off x="1195322" y="3074058"/>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4"/>
                </a:solidFill>
                <a:latin typeface="Arial"/>
                <a:ea typeface="Arial"/>
                <a:cs typeface="Arial"/>
                <a:sym typeface="Arial"/>
              </a:rPr>
              <a:t>2011</a:t>
            </a:r>
            <a:endParaRPr sz="1400" b="1" i="0" u="none" strike="noStrike" cap="none">
              <a:solidFill>
                <a:schemeClr val="accent4"/>
              </a:solidFill>
              <a:latin typeface="Arial"/>
              <a:ea typeface="Arial"/>
              <a:cs typeface="Arial"/>
              <a:sym typeface="Arial"/>
            </a:endParaRPr>
          </a:p>
        </p:txBody>
      </p:sp>
      <p:sp>
        <p:nvSpPr>
          <p:cNvPr id="454" name="Google Shape;454;p37"/>
          <p:cNvSpPr txBox="1"/>
          <p:nvPr/>
        </p:nvSpPr>
        <p:spPr>
          <a:xfrm>
            <a:off x="1195319" y="3353194"/>
            <a:ext cx="1191000" cy="6597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GB" sz="1100" b="0" i="0" u="none" strike="noStrike" cap="none">
                <a:solidFill>
                  <a:schemeClr val="accent1"/>
                </a:solidFill>
                <a:latin typeface="Arial"/>
                <a:ea typeface="Arial"/>
                <a:cs typeface="Arial"/>
                <a:sym typeface="Arial"/>
              </a:rPr>
              <a:t>IATI Standard is agreed and the UK government is the first to publish aid to IATI</a:t>
            </a:r>
            <a:endParaRPr sz="1100" b="0" i="0" u="none" strike="noStrike" cap="none">
              <a:solidFill>
                <a:srgbClr val="000000"/>
              </a:solidFill>
              <a:latin typeface="Arial"/>
              <a:ea typeface="Arial"/>
              <a:cs typeface="Arial"/>
              <a:sym typeface="Arial"/>
            </a:endParaRPr>
          </a:p>
        </p:txBody>
      </p:sp>
      <p:sp>
        <p:nvSpPr>
          <p:cNvPr id="455" name="Google Shape;455;p37"/>
          <p:cNvSpPr/>
          <p:nvPr/>
        </p:nvSpPr>
        <p:spPr>
          <a:xfrm>
            <a:off x="3675790" y="1162464"/>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4"/>
                </a:solidFill>
                <a:latin typeface="Arial"/>
                <a:ea typeface="Arial"/>
                <a:cs typeface="Arial"/>
                <a:sym typeface="Arial"/>
              </a:rPr>
              <a:t>2013</a:t>
            </a:r>
            <a:endParaRPr sz="1400" b="1" i="0" u="none" strike="noStrike" cap="none">
              <a:solidFill>
                <a:schemeClr val="accent4"/>
              </a:solidFill>
              <a:latin typeface="Arial"/>
              <a:ea typeface="Arial"/>
              <a:cs typeface="Arial"/>
              <a:sym typeface="Arial"/>
            </a:endParaRPr>
          </a:p>
        </p:txBody>
      </p:sp>
      <p:sp>
        <p:nvSpPr>
          <p:cNvPr id="456" name="Google Shape;456;p37"/>
          <p:cNvSpPr txBox="1"/>
          <p:nvPr/>
        </p:nvSpPr>
        <p:spPr>
          <a:xfrm>
            <a:off x="3675790" y="1417350"/>
            <a:ext cx="1394400" cy="64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Democratic Republic of the Congo is the first recipient government to start using IATI data</a:t>
            </a:r>
            <a:endParaRPr sz="1100" b="0" i="0" u="none" strike="noStrike" cap="none">
              <a:solidFill>
                <a:srgbClr val="000000"/>
              </a:solidFill>
              <a:latin typeface="Arial"/>
              <a:ea typeface="Arial"/>
              <a:cs typeface="Arial"/>
              <a:sym typeface="Arial"/>
            </a:endParaRPr>
          </a:p>
        </p:txBody>
      </p:sp>
      <p:sp>
        <p:nvSpPr>
          <p:cNvPr id="457" name="Google Shape;457;p37"/>
          <p:cNvSpPr/>
          <p:nvPr/>
        </p:nvSpPr>
        <p:spPr>
          <a:xfrm>
            <a:off x="4492927" y="3074058"/>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2"/>
                </a:solidFill>
                <a:latin typeface="Arial"/>
                <a:ea typeface="Arial"/>
                <a:cs typeface="Arial"/>
                <a:sym typeface="Arial"/>
              </a:rPr>
              <a:t>2014</a:t>
            </a:r>
            <a:endParaRPr sz="1400" b="1" i="0" u="none" strike="noStrike" cap="none">
              <a:solidFill>
                <a:schemeClr val="accent2"/>
              </a:solidFill>
              <a:latin typeface="Arial"/>
              <a:ea typeface="Arial"/>
              <a:cs typeface="Arial"/>
              <a:sym typeface="Arial"/>
            </a:endParaRPr>
          </a:p>
        </p:txBody>
      </p:sp>
      <p:sp>
        <p:nvSpPr>
          <p:cNvPr id="458" name="Google Shape;458;p37"/>
          <p:cNvSpPr txBox="1"/>
          <p:nvPr/>
        </p:nvSpPr>
        <p:spPr>
          <a:xfrm>
            <a:off x="4492928" y="3353191"/>
            <a:ext cx="1477200" cy="64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GB" sz="1100" b="0" i="0" u="none" strike="noStrike" cap="none">
                <a:solidFill>
                  <a:schemeClr val="accent1"/>
                </a:solidFill>
                <a:latin typeface="Arial"/>
                <a:ea typeface="Arial"/>
                <a:cs typeface="Arial"/>
                <a:sym typeface="Arial"/>
              </a:rPr>
              <a:t>Version 2 of IATI Standard is released</a:t>
            </a:r>
            <a:endParaRPr sz="1100" b="0" i="0" u="none" strike="noStrike" cap="none">
              <a:solidFill>
                <a:schemeClr val="accent1"/>
              </a:solidFill>
              <a:latin typeface="Arial"/>
              <a:ea typeface="Arial"/>
              <a:cs typeface="Arial"/>
              <a:sym typeface="Arial"/>
            </a:endParaRPr>
          </a:p>
        </p:txBody>
      </p:sp>
      <p:sp>
        <p:nvSpPr>
          <p:cNvPr id="459" name="Google Shape;459;p37"/>
          <p:cNvSpPr/>
          <p:nvPr/>
        </p:nvSpPr>
        <p:spPr>
          <a:xfrm>
            <a:off x="5322363" y="1162464"/>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6"/>
                </a:solidFill>
                <a:latin typeface="Arial"/>
                <a:ea typeface="Arial"/>
                <a:cs typeface="Arial"/>
                <a:sym typeface="Arial"/>
              </a:rPr>
              <a:t>2016</a:t>
            </a:r>
            <a:endParaRPr sz="1400" b="1" i="0" u="none" strike="noStrike" cap="none">
              <a:solidFill>
                <a:schemeClr val="accent6"/>
              </a:solidFill>
              <a:latin typeface="Arial"/>
              <a:ea typeface="Arial"/>
              <a:cs typeface="Arial"/>
              <a:sym typeface="Arial"/>
            </a:endParaRPr>
          </a:p>
        </p:txBody>
      </p:sp>
      <p:sp>
        <p:nvSpPr>
          <p:cNvPr id="460" name="Google Shape;460;p37"/>
          <p:cNvSpPr txBox="1"/>
          <p:nvPr/>
        </p:nvSpPr>
        <p:spPr>
          <a:xfrm>
            <a:off x="5322363" y="1417350"/>
            <a:ext cx="1477200" cy="64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GB" sz="1100" b="0" i="0" u="none" strike="noStrike" cap="none">
                <a:solidFill>
                  <a:schemeClr val="accent1"/>
                </a:solidFill>
                <a:latin typeface="Arial"/>
                <a:ea typeface="Arial"/>
                <a:cs typeface="Arial"/>
                <a:sym typeface="Arial"/>
              </a:rPr>
              <a:t>International humanitarian community endorses IATI in the Grand Bargain Agreement</a:t>
            </a:r>
            <a:endParaRPr sz="1100" b="0" i="0" u="none" strike="noStrike" cap="none">
              <a:solidFill>
                <a:schemeClr val="accent1"/>
              </a:solidFill>
              <a:latin typeface="Arial"/>
              <a:ea typeface="Arial"/>
              <a:cs typeface="Arial"/>
              <a:sym typeface="Arial"/>
            </a:endParaRPr>
          </a:p>
        </p:txBody>
      </p:sp>
      <p:sp>
        <p:nvSpPr>
          <p:cNvPr id="461" name="Google Shape;461;p37"/>
          <p:cNvSpPr/>
          <p:nvPr/>
        </p:nvSpPr>
        <p:spPr>
          <a:xfrm>
            <a:off x="6115564" y="3074058"/>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3"/>
                </a:solidFill>
                <a:latin typeface="Arial"/>
                <a:ea typeface="Arial"/>
                <a:cs typeface="Arial"/>
                <a:sym typeface="Arial"/>
              </a:rPr>
              <a:t>2018</a:t>
            </a:r>
            <a:endParaRPr sz="1400" b="1" i="0" u="none" strike="noStrike" cap="none">
              <a:solidFill>
                <a:schemeClr val="accent3"/>
              </a:solidFill>
              <a:latin typeface="Arial"/>
              <a:ea typeface="Arial"/>
              <a:cs typeface="Arial"/>
              <a:sym typeface="Arial"/>
            </a:endParaRPr>
          </a:p>
        </p:txBody>
      </p:sp>
      <p:sp>
        <p:nvSpPr>
          <p:cNvPr id="462" name="Google Shape;462;p37"/>
          <p:cNvSpPr txBox="1"/>
          <p:nvPr/>
        </p:nvSpPr>
        <p:spPr>
          <a:xfrm>
            <a:off x="6115566" y="3353191"/>
            <a:ext cx="1357200" cy="64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GB" sz="1100" b="0" i="0" u="none" strike="noStrike" cap="none">
                <a:solidFill>
                  <a:schemeClr val="accent1"/>
                </a:solidFill>
                <a:latin typeface="Arial"/>
                <a:ea typeface="Arial"/>
                <a:cs typeface="Arial"/>
                <a:sym typeface="Arial"/>
              </a:rPr>
              <a:t>Belgium becomes third government to enforce mandatory IATI publishing for grantees</a:t>
            </a:r>
            <a:endParaRPr sz="1100" b="0" i="0" u="none" strike="noStrike" cap="none">
              <a:solidFill>
                <a:schemeClr val="accent1"/>
              </a:solidFill>
              <a:latin typeface="Arial"/>
              <a:ea typeface="Arial"/>
              <a:cs typeface="Arial"/>
              <a:sym typeface="Arial"/>
            </a:endParaRPr>
          </a:p>
        </p:txBody>
      </p:sp>
      <p:sp>
        <p:nvSpPr>
          <p:cNvPr id="463" name="Google Shape;463;p37"/>
          <p:cNvSpPr/>
          <p:nvPr/>
        </p:nvSpPr>
        <p:spPr>
          <a:xfrm>
            <a:off x="6929021" y="1162464"/>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5"/>
                </a:solidFill>
                <a:latin typeface="Arial"/>
                <a:ea typeface="Arial"/>
                <a:cs typeface="Arial"/>
                <a:sym typeface="Arial"/>
              </a:rPr>
              <a:t>2019</a:t>
            </a:r>
            <a:endParaRPr sz="1400" b="1" i="0" u="none" strike="noStrike" cap="none">
              <a:solidFill>
                <a:schemeClr val="accent5"/>
              </a:solidFill>
              <a:latin typeface="Arial"/>
              <a:ea typeface="Arial"/>
              <a:cs typeface="Arial"/>
              <a:sym typeface="Arial"/>
            </a:endParaRPr>
          </a:p>
        </p:txBody>
      </p:sp>
      <p:sp>
        <p:nvSpPr>
          <p:cNvPr id="464" name="Google Shape;464;p37"/>
          <p:cNvSpPr txBox="1"/>
          <p:nvPr/>
        </p:nvSpPr>
        <p:spPr>
          <a:xfrm>
            <a:off x="6929021" y="1417350"/>
            <a:ext cx="1477200" cy="64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GB" sz="1100" b="0" i="0" u="none" strike="noStrike" cap="none">
                <a:solidFill>
                  <a:schemeClr val="accent1"/>
                </a:solidFill>
                <a:latin typeface="Arial"/>
                <a:ea typeface="Arial"/>
                <a:cs typeface="Arial"/>
                <a:sym typeface="Arial"/>
              </a:rPr>
              <a:t>1000 organisation publish data using the IATI Standard</a:t>
            </a:r>
            <a:endParaRPr sz="1100" b="0" i="0" u="none" strike="noStrike" cap="none">
              <a:solidFill>
                <a:schemeClr val="accent1"/>
              </a:solidFill>
              <a:latin typeface="Arial"/>
              <a:ea typeface="Arial"/>
              <a:cs typeface="Arial"/>
              <a:sym typeface="Arial"/>
            </a:endParaRPr>
          </a:p>
        </p:txBody>
      </p:sp>
      <p:sp>
        <p:nvSpPr>
          <p:cNvPr id="465" name="Google Shape;465;p37"/>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05 GOVERNANCE AND IATI STORY SO FAR</a:t>
            </a:r>
            <a:endParaRPr sz="500" b="0" i="0" u="none" strike="noStrike" cap="none">
              <a:solidFill>
                <a:srgbClr val="000000"/>
              </a:solidFill>
              <a:latin typeface="Arial"/>
              <a:ea typeface="Arial"/>
              <a:cs typeface="Arial"/>
              <a:sym typeface="Arial"/>
            </a:endParaRPr>
          </a:p>
        </p:txBody>
      </p:sp>
      <p:sp>
        <p:nvSpPr>
          <p:cNvPr id="466" name="Google Shape;466;p37"/>
          <p:cNvSpPr txBox="1"/>
          <p:nvPr/>
        </p:nvSpPr>
        <p:spPr>
          <a:xfrm>
            <a:off x="2051498" y="1417350"/>
            <a:ext cx="1477200" cy="6597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GB" sz="1100" b="0" i="0" u="none" strike="noStrike" cap="none">
                <a:solidFill>
                  <a:schemeClr val="accent1"/>
                </a:solidFill>
                <a:latin typeface="Arial"/>
                <a:ea typeface="Arial"/>
                <a:cs typeface="Arial"/>
                <a:sym typeface="Arial"/>
              </a:rPr>
              <a:t>International development community endorses IATI in Busan Partnership Agreement</a:t>
            </a:r>
            <a:endParaRPr sz="1100" b="0" i="0" u="none" strike="noStrike" cap="none">
              <a:solidFill>
                <a:schemeClr val="accent1"/>
              </a:solidFill>
              <a:latin typeface="Arial"/>
              <a:ea typeface="Arial"/>
              <a:cs typeface="Arial"/>
              <a:sym typeface="Arial"/>
            </a:endParaRPr>
          </a:p>
        </p:txBody>
      </p:sp>
      <p:sp>
        <p:nvSpPr>
          <p:cNvPr id="467" name="Google Shape;467;p37"/>
          <p:cNvSpPr/>
          <p:nvPr/>
        </p:nvSpPr>
        <p:spPr>
          <a:xfrm>
            <a:off x="2051498" y="1162464"/>
            <a:ext cx="1357200" cy="275100"/>
          </a:xfrm>
          <a:prstGeom prst="rect">
            <a:avLst/>
          </a:prstGeom>
          <a:noFill/>
          <a:ln>
            <a:noFill/>
          </a:ln>
        </p:spPr>
        <p:txBody>
          <a:bodyPr spcFirstLastPara="1" wrap="square" lIns="27000" tIns="17150" rIns="270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3"/>
                </a:solidFill>
                <a:latin typeface="Arial"/>
                <a:ea typeface="Arial"/>
                <a:cs typeface="Arial"/>
                <a:sym typeface="Arial"/>
              </a:rPr>
              <a:t>2011</a:t>
            </a:r>
            <a:endParaRPr sz="1400" b="1" i="0" u="none" strike="noStrike" cap="none">
              <a:solidFill>
                <a:schemeClr val="accent3"/>
              </a:solidFill>
              <a:latin typeface="Arial"/>
              <a:ea typeface="Arial"/>
              <a:cs typeface="Arial"/>
              <a:sym typeface="Arial"/>
            </a:endParaRPr>
          </a:p>
        </p:txBody>
      </p:sp>
      <p:pic>
        <p:nvPicPr>
          <p:cNvPr id="468" name="Google Shape;468;p37"/>
          <p:cNvPicPr preferRelativeResize="0"/>
          <p:nvPr/>
        </p:nvPicPr>
        <p:blipFill rotWithShape="1">
          <a:blip r:embed="rId3">
            <a:alphaModFix/>
          </a:blip>
          <a:srcRect/>
          <a:stretch/>
        </p:blipFill>
        <p:spPr>
          <a:xfrm>
            <a:off x="223067" y="2559031"/>
            <a:ext cx="178718" cy="175739"/>
          </a:xfrm>
          <a:prstGeom prst="rect">
            <a:avLst/>
          </a:prstGeom>
          <a:noFill/>
          <a:ln>
            <a:noFill/>
          </a:ln>
        </p:spPr>
      </p:pic>
      <p:pic>
        <p:nvPicPr>
          <p:cNvPr id="469" name="Google Shape;469;p37"/>
          <p:cNvPicPr preferRelativeResize="0"/>
          <p:nvPr/>
        </p:nvPicPr>
        <p:blipFill rotWithShape="1">
          <a:blip r:embed="rId4">
            <a:alphaModFix/>
          </a:blip>
          <a:srcRect/>
          <a:stretch/>
        </p:blipFill>
        <p:spPr>
          <a:xfrm>
            <a:off x="1040652" y="2559031"/>
            <a:ext cx="178718" cy="175739"/>
          </a:xfrm>
          <a:prstGeom prst="rect">
            <a:avLst/>
          </a:prstGeom>
          <a:noFill/>
          <a:ln>
            <a:noFill/>
          </a:ln>
        </p:spPr>
      </p:pic>
      <p:pic>
        <p:nvPicPr>
          <p:cNvPr id="470" name="Google Shape;470;p37"/>
          <p:cNvPicPr preferRelativeResize="0"/>
          <p:nvPr/>
        </p:nvPicPr>
        <p:blipFill rotWithShape="1">
          <a:blip r:embed="rId5">
            <a:alphaModFix/>
          </a:blip>
          <a:srcRect/>
          <a:stretch/>
        </p:blipFill>
        <p:spPr>
          <a:xfrm>
            <a:off x="1858236" y="2559031"/>
            <a:ext cx="178718" cy="175739"/>
          </a:xfrm>
          <a:prstGeom prst="rect">
            <a:avLst/>
          </a:prstGeom>
          <a:noFill/>
          <a:ln>
            <a:noFill/>
          </a:ln>
        </p:spPr>
      </p:pic>
      <p:pic>
        <p:nvPicPr>
          <p:cNvPr id="471" name="Google Shape;471;p37"/>
          <p:cNvPicPr preferRelativeResize="0"/>
          <p:nvPr/>
        </p:nvPicPr>
        <p:blipFill rotWithShape="1">
          <a:blip r:embed="rId6">
            <a:alphaModFix/>
          </a:blip>
          <a:srcRect/>
          <a:stretch/>
        </p:blipFill>
        <p:spPr>
          <a:xfrm>
            <a:off x="2675820" y="2559031"/>
            <a:ext cx="178718" cy="175739"/>
          </a:xfrm>
          <a:prstGeom prst="rect">
            <a:avLst/>
          </a:prstGeom>
          <a:noFill/>
          <a:ln>
            <a:noFill/>
          </a:ln>
        </p:spPr>
      </p:pic>
      <p:pic>
        <p:nvPicPr>
          <p:cNvPr id="472" name="Google Shape;472;p37"/>
          <p:cNvPicPr preferRelativeResize="0"/>
          <p:nvPr/>
        </p:nvPicPr>
        <p:blipFill rotWithShape="1">
          <a:blip r:embed="rId4">
            <a:alphaModFix/>
          </a:blip>
          <a:srcRect/>
          <a:stretch/>
        </p:blipFill>
        <p:spPr>
          <a:xfrm>
            <a:off x="3493405" y="2559031"/>
            <a:ext cx="178718" cy="175739"/>
          </a:xfrm>
          <a:prstGeom prst="rect">
            <a:avLst/>
          </a:prstGeom>
          <a:noFill/>
          <a:ln>
            <a:noFill/>
          </a:ln>
        </p:spPr>
      </p:pic>
      <p:pic>
        <p:nvPicPr>
          <p:cNvPr id="473" name="Google Shape;473;p37"/>
          <p:cNvPicPr preferRelativeResize="0"/>
          <p:nvPr/>
        </p:nvPicPr>
        <p:blipFill rotWithShape="1">
          <a:blip r:embed="rId3">
            <a:alphaModFix/>
          </a:blip>
          <a:srcRect/>
          <a:stretch/>
        </p:blipFill>
        <p:spPr>
          <a:xfrm>
            <a:off x="4310989" y="2559031"/>
            <a:ext cx="178718" cy="175739"/>
          </a:xfrm>
          <a:prstGeom prst="rect">
            <a:avLst/>
          </a:prstGeom>
          <a:noFill/>
          <a:ln>
            <a:noFill/>
          </a:ln>
        </p:spPr>
      </p:pic>
      <p:pic>
        <p:nvPicPr>
          <p:cNvPr id="474" name="Google Shape;474;p37"/>
          <p:cNvPicPr preferRelativeResize="0"/>
          <p:nvPr/>
        </p:nvPicPr>
        <p:blipFill rotWithShape="1">
          <a:blip r:embed="rId7">
            <a:alphaModFix/>
          </a:blip>
          <a:srcRect/>
          <a:stretch/>
        </p:blipFill>
        <p:spPr>
          <a:xfrm>
            <a:off x="5128573" y="2559031"/>
            <a:ext cx="180800" cy="175739"/>
          </a:xfrm>
          <a:prstGeom prst="rect">
            <a:avLst/>
          </a:prstGeom>
          <a:noFill/>
          <a:ln>
            <a:noFill/>
          </a:ln>
        </p:spPr>
      </p:pic>
      <p:pic>
        <p:nvPicPr>
          <p:cNvPr id="475" name="Google Shape;475;p37"/>
          <p:cNvPicPr preferRelativeResize="0"/>
          <p:nvPr/>
        </p:nvPicPr>
        <p:blipFill rotWithShape="1">
          <a:blip r:embed="rId5">
            <a:alphaModFix/>
          </a:blip>
          <a:srcRect/>
          <a:stretch/>
        </p:blipFill>
        <p:spPr>
          <a:xfrm>
            <a:off x="5948241" y="2559031"/>
            <a:ext cx="180800" cy="175739"/>
          </a:xfrm>
          <a:prstGeom prst="rect">
            <a:avLst/>
          </a:prstGeom>
          <a:noFill/>
          <a:ln>
            <a:noFill/>
          </a:ln>
        </p:spPr>
      </p:pic>
      <p:pic>
        <p:nvPicPr>
          <p:cNvPr id="476" name="Google Shape;476;p37"/>
          <p:cNvPicPr preferRelativeResize="0"/>
          <p:nvPr/>
        </p:nvPicPr>
        <p:blipFill rotWithShape="1">
          <a:blip r:embed="rId6">
            <a:alphaModFix/>
          </a:blip>
          <a:srcRect/>
          <a:stretch/>
        </p:blipFill>
        <p:spPr>
          <a:xfrm>
            <a:off x="6767908" y="2559031"/>
            <a:ext cx="180800" cy="175739"/>
          </a:xfrm>
          <a:prstGeom prst="rect">
            <a:avLst/>
          </a:prstGeom>
          <a:noFill/>
          <a:ln>
            <a:noFill/>
          </a:ln>
        </p:spPr>
      </p:pic>
      <p:pic>
        <p:nvPicPr>
          <p:cNvPr id="477" name="Google Shape;477;p37"/>
          <p:cNvPicPr preferRelativeResize="0"/>
          <p:nvPr/>
        </p:nvPicPr>
        <p:blipFill rotWithShape="1">
          <a:blip r:embed="rId4">
            <a:alphaModFix/>
          </a:blip>
          <a:srcRect/>
          <a:stretch/>
        </p:blipFill>
        <p:spPr>
          <a:xfrm>
            <a:off x="7587574" y="2559031"/>
            <a:ext cx="180800" cy="175739"/>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8"/>
          <p:cNvSpPr txBox="1">
            <a:spLocks noGrp="1"/>
          </p:cNvSpPr>
          <p:nvPr>
            <p:ph type="title"/>
          </p:nvPr>
        </p:nvSpPr>
        <p:spPr>
          <a:xfrm>
            <a:off x="307181" y="307182"/>
            <a:ext cx="8515500" cy="777300"/>
          </a:xfrm>
          <a:prstGeom prst="rect">
            <a:avLst/>
          </a:prstGeom>
          <a:noFill/>
          <a:ln>
            <a:noFill/>
          </a:ln>
        </p:spPr>
        <p:txBody>
          <a:bodyPr spcFirstLastPara="1" wrap="square" lIns="34275" tIns="17150" rIns="34275" bIns="17150" anchor="b" anchorCtr="0">
            <a:normAutofit fontScale="90000"/>
          </a:bodyPr>
          <a:lstStyle/>
          <a:p>
            <a:pPr marL="0" lvl="0" indent="0" algn="ctr" rtl="0">
              <a:lnSpc>
                <a:spcPct val="100000"/>
              </a:lnSpc>
              <a:spcBef>
                <a:spcPts val="0"/>
              </a:spcBef>
              <a:spcAft>
                <a:spcPts val="0"/>
              </a:spcAft>
              <a:buSzPts val="450"/>
              <a:buNone/>
            </a:pPr>
            <a:br>
              <a:rPr lang="en-GB"/>
            </a:br>
            <a:br>
              <a:rPr lang="en-GB"/>
            </a:br>
            <a:br>
              <a:rPr lang="en-GB"/>
            </a:br>
            <a:r>
              <a:rPr lang="en-GB"/>
              <a:t>WHAT DATA </a:t>
            </a:r>
            <a:r>
              <a:rPr lang="en-GB" b="0"/>
              <a:t>CAN BE FOUND IN IATI?</a:t>
            </a:r>
            <a:endParaRPr b="0"/>
          </a:p>
        </p:txBody>
      </p:sp>
      <p:cxnSp>
        <p:nvCxnSpPr>
          <p:cNvPr id="483" name="Google Shape;483;p38"/>
          <p:cNvCxnSpPr/>
          <p:nvPr/>
        </p:nvCxnSpPr>
        <p:spPr>
          <a:xfrm>
            <a:off x="4089020" y="1162126"/>
            <a:ext cx="951300" cy="0"/>
          </a:xfrm>
          <a:prstGeom prst="straightConnector1">
            <a:avLst/>
          </a:prstGeom>
          <a:noFill/>
          <a:ln w="19050" cap="flat" cmpd="sng">
            <a:solidFill>
              <a:schemeClr val="accent1"/>
            </a:solidFill>
            <a:prstDash val="solid"/>
            <a:round/>
            <a:headEnd type="none" w="sm" len="sm"/>
            <a:tailEnd type="none" w="sm" len="sm"/>
          </a:ln>
        </p:spPr>
      </p:cxnSp>
      <p:sp>
        <p:nvSpPr>
          <p:cNvPr id="484" name="Google Shape;484;p38"/>
          <p:cNvSpPr/>
          <p:nvPr/>
        </p:nvSpPr>
        <p:spPr>
          <a:xfrm>
            <a:off x="3130061" y="1312320"/>
            <a:ext cx="2883900" cy="1947900"/>
          </a:xfrm>
          <a:prstGeom prst="bracePair">
            <a:avLst/>
          </a:prstGeom>
          <a:noFill/>
          <a:ln w="25400" cap="rnd" cmpd="sng">
            <a:solidFill>
              <a:srgbClr val="12526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485" name="Google Shape;485;p38"/>
          <p:cNvGrpSpPr/>
          <p:nvPr/>
        </p:nvGrpSpPr>
        <p:grpSpPr>
          <a:xfrm>
            <a:off x="6226160" y="1265903"/>
            <a:ext cx="616729" cy="616729"/>
            <a:chOff x="16763469" y="4031751"/>
            <a:chExt cx="1010700" cy="1010700"/>
          </a:xfrm>
        </p:grpSpPr>
        <p:sp>
          <p:nvSpPr>
            <p:cNvPr id="486" name="Google Shape;486;p38"/>
            <p:cNvSpPr/>
            <p:nvPr/>
          </p:nvSpPr>
          <p:spPr>
            <a:xfrm>
              <a:off x="16763469" y="4031751"/>
              <a:ext cx="1010700" cy="1010700"/>
            </a:xfrm>
            <a:prstGeom prst="arc">
              <a:avLst>
                <a:gd name="adj1" fmla="val 2368263"/>
                <a:gd name="adj2" fmla="val 0"/>
              </a:avLst>
            </a:prstGeom>
            <a:noFill/>
            <a:ln w="44450" cap="rnd" cmpd="sng">
              <a:solidFill>
                <a:schemeClr val="accent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7" name="Google Shape;487;p38"/>
            <p:cNvSpPr/>
            <p:nvPr/>
          </p:nvSpPr>
          <p:spPr>
            <a:xfrm>
              <a:off x="16846641" y="4108827"/>
              <a:ext cx="844500" cy="844500"/>
            </a:xfrm>
            <a:prstGeom prst="arc">
              <a:avLst>
                <a:gd name="adj1" fmla="val 16200000"/>
                <a:gd name="adj2" fmla="val 10800000"/>
              </a:avLst>
            </a:prstGeom>
            <a:noFill/>
            <a:ln w="44450" cap="rnd" cmpd="sng">
              <a:solidFill>
                <a:schemeClr val="accent4"/>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488" name="Google Shape;488;p38"/>
          <p:cNvSpPr/>
          <p:nvPr/>
        </p:nvSpPr>
        <p:spPr>
          <a:xfrm>
            <a:off x="6933132" y="1299022"/>
            <a:ext cx="1694400" cy="550800"/>
          </a:xfrm>
          <a:prstGeom prst="rect">
            <a:avLst/>
          </a:prstGeom>
          <a:noFill/>
          <a:ln>
            <a:noFill/>
          </a:ln>
        </p:spPr>
        <p:txBody>
          <a:bodyPr spcFirstLastPara="1" wrap="square" lIns="34275" tIns="17150" rIns="34275" bIns="17150" anchor="ctr" anchorCtr="0">
            <a:noAutofit/>
          </a:bodyPr>
          <a:lstStyle/>
          <a:p>
            <a:pPr marL="0" marR="0" lvl="0" indent="0" algn="l"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Strategic documents</a:t>
            </a:r>
            <a:endParaRPr sz="500" b="0" i="0" u="none" strike="noStrike" cap="none">
              <a:solidFill>
                <a:srgbClr val="000000"/>
              </a:solidFill>
              <a:latin typeface="Arial"/>
              <a:ea typeface="Arial"/>
              <a:cs typeface="Arial"/>
              <a:sym typeface="Arial"/>
            </a:endParaRPr>
          </a:p>
        </p:txBody>
      </p:sp>
      <p:sp>
        <p:nvSpPr>
          <p:cNvPr id="489" name="Google Shape;489;p38"/>
          <p:cNvSpPr/>
          <p:nvPr/>
        </p:nvSpPr>
        <p:spPr>
          <a:xfrm>
            <a:off x="6933132" y="1997827"/>
            <a:ext cx="1694400" cy="550800"/>
          </a:xfrm>
          <a:prstGeom prst="rect">
            <a:avLst/>
          </a:prstGeom>
          <a:noFill/>
          <a:ln>
            <a:noFill/>
          </a:ln>
        </p:spPr>
        <p:txBody>
          <a:bodyPr spcFirstLastPara="1" wrap="square" lIns="34275" tIns="17150" rIns="34275" bIns="17150" anchor="ctr" anchorCtr="0">
            <a:noAutofit/>
          </a:bodyPr>
          <a:lstStyle/>
          <a:p>
            <a:pPr marL="0" marR="0" lvl="0" indent="0" algn="l"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Results</a:t>
            </a:r>
            <a:endParaRPr sz="500" b="0" i="0" u="none" strike="noStrike" cap="none">
              <a:solidFill>
                <a:srgbClr val="000000"/>
              </a:solidFill>
              <a:latin typeface="Arial"/>
              <a:ea typeface="Arial"/>
              <a:cs typeface="Arial"/>
              <a:sym typeface="Arial"/>
            </a:endParaRPr>
          </a:p>
        </p:txBody>
      </p:sp>
      <p:sp>
        <p:nvSpPr>
          <p:cNvPr id="490" name="Google Shape;490;p38"/>
          <p:cNvSpPr/>
          <p:nvPr/>
        </p:nvSpPr>
        <p:spPr>
          <a:xfrm>
            <a:off x="6933132" y="2696632"/>
            <a:ext cx="1694400" cy="550800"/>
          </a:xfrm>
          <a:prstGeom prst="rect">
            <a:avLst/>
          </a:prstGeom>
          <a:noFill/>
          <a:ln>
            <a:noFill/>
          </a:ln>
        </p:spPr>
        <p:txBody>
          <a:bodyPr spcFirstLastPara="1" wrap="square" lIns="34275" tIns="17150" rIns="34275" bIns="17150" anchor="ctr" anchorCtr="0">
            <a:noAutofit/>
          </a:bodyPr>
          <a:lstStyle/>
          <a:p>
            <a:pPr marL="0" marR="0" lvl="0" indent="0" algn="l"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Sectors</a:t>
            </a:r>
            <a:endParaRPr sz="1200" b="1" i="0" u="none" strike="noStrike" cap="none">
              <a:solidFill>
                <a:srgbClr val="000000"/>
              </a:solidFill>
              <a:latin typeface="Arial"/>
              <a:ea typeface="Arial"/>
              <a:cs typeface="Arial"/>
              <a:sym typeface="Arial"/>
            </a:endParaRPr>
          </a:p>
        </p:txBody>
      </p:sp>
      <p:grpSp>
        <p:nvGrpSpPr>
          <p:cNvPr id="491" name="Google Shape;491;p38"/>
          <p:cNvGrpSpPr/>
          <p:nvPr/>
        </p:nvGrpSpPr>
        <p:grpSpPr>
          <a:xfrm flipH="1">
            <a:off x="2320210" y="1265903"/>
            <a:ext cx="616729" cy="616729"/>
            <a:chOff x="16763469" y="4031751"/>
            <a:chExt cx="1010700" cy="1010700"/>
          </a:xfrm>
        </p:grpSpPr>
        <p:sp>
          <p:nvSpPr>
            <p:cNvPr id="492" name="Google Shape;492;p38"/>
            <p:cNvSpPr/>
            <p:nvPr/>
          </p:nvSpPr>
          <p:spPr>
            <a:xfrm>
              <a:off x="16763469" y="4031751"/>
              <a:ext cx="1010700" cy="1010700"/>
            </a:xfrm>
            <a:prstGeom prst="arc">
              <a:avLst>
                <a:gd name="adj1" fmla="val 2368263"/>
                <a:gd name="adj2" fmla="val 0"/>
              </a:avLst>
            </a:prstGeom>
            <a:noFill/>
            <a:ln w="44450"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3" name="Google Shape;493;p38"/>
            <p:cNvSpPr/>
            <p:nvPr/>
          </p:nvSpPr>
          <p:spPr>
            <a:xfrm>
              <a:off x="16846641" y="4108827"/>
              <a:ext cx="844500" cy="844500"/>
            </a:xfrm>
            <a:prstGeom prst="arc">
              <a:avLst>
                <a:gd name="adj1" fmla="val 16200000"/>
                <a:gd name="adj2" fmla="val 10800000"/>
              </a:avLst>
            </a:prstGeom>
            <a:noFill/>
            <a:ln w="44450" cap="rnd" cmpd="sng">
              <a:solidFill>
                <a:schemeClr val="accent2"/>
              </a:solidFill>
              <a:prstDash val="solid"/>
              <a:round/>
              <a:headEnd type="none" w="sm" len="sm"/>
              <a:tailEnd type="none" w="sm" len="sm"/>
            </a:ln>
          </p:spPr>
          <p:txBody>
            <a:bodyPr spcFirstLastPara="1" wrap="square" lIns="34275" tIns="17150" rIns="34275" bIns="1715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494" name="Google Shape;494;p38"/>
          <p:cNvSpPr/>
          <p:nvPr/>
        </p:nvSpPr>
        <p:spPr>
          <a:xfrm flipH="1">
            <a:off x="531070" y="1299022"/>
            <a:ext cx="1694100" cy="550800"/>
          </a:xfrm>
          <a:prstGeom prst="rect">
            <a:avLst/>
          </a:prstGeom>
          <a:noFill/>
          <a:ln>
            <a:noFill/>
          </a:ln>
        </p:spPr>
        <p:txBody>
          <a:bodyPr spcFirstLastPara="1" wrap="square" lIns="34275" tIns="17150" rIns="34275" bIns="17150" anchor="ctr" anchorCtr="0">
            <a:noAutofit/>
          </a:bodyPr>
          <a:lstStyle/>
          <a:p>
            <a:pPr marL="0" marR="0" lvl="0" indent="0" algn="r"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Past spending</a:t>
            </a:r>
            <a:endParaRPr sz="500" b="0" i="0" u="none" strike="noStrike" cap="none">
              <a:solidFill>
                <a:srgbClr val="000000"/>
              </a:solidFill>
              <a:latin typeface="Arial"/>
              <a:ea typeface="Arial"/>
              <a:cs typeface="Arial"/>
              <a:sym typeface="Arial"/>
            </a:endParaRPr>
          </a:p>
        </p:txBody>
      </p:sp>
      <p:grpSp>
        <p:nvGrpSpPr>
          <p:cNvPr id="495" name="Google Shape;495;p38"/>
          <p:cNvGrpSpPr/>
          <p:nvPr/>
        </p:nvGrpSpPr>
        <p:grpSpPr>
          <a:xfrm flipH="1">
            <a:off x="2320210" y="1964708"/>
            <a:ext cx="616729" cy="616729"/>
            <a:chOff x="16763469" y="4031751"/>
            <a:chExt cx="1010700" cy="1010700"/>
          </a:xfrm>
        </p:grpSpPr>
        <p:sp>
          <p:nvSpPr>
            <p:cNvPr id="496" name="Google Shape;496;p38"/>
            <p:cNvSpPr/>
            <p:nvPr/>
          </p:nvSpPr>
          <p:spPr>
            <a:xfrm>
              <a:off x="16763469" y="4031751"/>
              <a:ext cx="1010700" cy="1010700"/>
            </a:xfrm>
            <a:prstGeom prst="arc">
              <a:avLst>
                <a:gd name="adj1" fmla="val 2368263"/>
                <a:gd name="adj2" fmla="val 0"/>
              </a:avLst>
            </a:prstGeom>
            <a:noFill/>
            <a:ln w="44450" cap="rnd" cmpd="sng">
              <a:solidFill>
                <a:schemeClr val="accent3"/>
              </a:solidFill>
              <a:prstDash val="solid"/>
              <a:round/>
              <a:headEnd type="none" w="sm" len="sm"/>
              <a:tailEnd type="none" w="sm" len="sm"/>
            </a:ln>
          </p:spPr>
          <p:txBody>
            <a:bodyPr spcFirstLastPara="1" wrap="square" lIns="34275" tIns="17150" rIns="34275" bIns="1715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7" name="Google Shape;497;p38"/>
            <p:cNvSpPr/>
            <p:nvPr/>
          </p:nvSpPr>
          <p:spPr>
            <a:xfrm>
              <a:off x="16846641" y="4108827"/>
              <a:ext cx="844500" cy="844500"/>
            </a:xfrm>
            <a:prstGeom prst="arc">
              <a:avLst>
                <a:gd name="adj1" fmla="val 16200000"/>
                <a:gd name="adj2" fmla="val 10800000"/>
              </a:avLst>
            </a:prstGeom>
            <a:noFill/>
            <a:ln w="44450" cap="rnd" cmpd="sng">
              <a:solidFill>
                <a:schemeClr val="accent3"/>
              </a:solidFill>
              <a:prstDash val="solid"/>
              <a:round/>
              <a:headEnd type="none" w="sm" len="sm"/>
              <a:tailEnd type="none" w="sm" len="sm"/>
            </a:ln>
          </p:spPr>
          <p:txBody>
            <a:bodyPr spcFirstLastPara="1" wrap="square" lIns="34275" tIns="17150" rIns="34275" bIns="1715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498" name="Google Shape;498;p38"/>
          <p:cNvSpPr/>
          <p:nvPr/>
        </p:nvSpPr>
        <p:spPr>
          <a:xfrm flipH="1">
            <a:off x="531070" y="1997827"/>
            <a:ext cx="1694100" cy="550800"/>
          </a:xfrm>
          <a:prstGeom prst="rect">
            <a:avLst/>
          </a:prstGeom>
          <a:noFill/>
          <a:ln>
            <a:noFill/>
          </a:ln>
        </p:spPr>
        <p:txBody>
          <a:bodyPr spcFirstLastPara="1" wrap="square" lIns="34275" tIns="17150" rIns="34275" bIns="17150" anchor="ctr" anchorCtr="0">
            <a:noAutofit/>
          </a:bodyPr>
          <a:lstStyle/>
          <a:p>
            <a:pPr marL="0" marR="0" lvl="0" indent="0" algn="r"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Future budget plans</a:t>
            </a:r>
            <a:endParaRPr sz="500" b="0" i="0" u="none" strike="noStrike" cap="none">
              <a:solidFill>
                <a:srgbClr val="000000"/>
              </a:solidFill>
              <a:latin typeface="Arial"/>
              <a:ea typeface="Arial"/>
              <a:cs typeface="Arial"/>
              <a:sym typeface="Arial"/>
            </a:endParaRPr>
          </a:p>
        </p:txBody>
      </p:sp>
      <p:grpSp>
        <p:nvGrpSpPr>
          <p:cNvPr id="499" name="Google Shape;499;p38"/>
          <p:cNvGrpSpPr/>
          <p:nvPr/>
        </p:nvGrpSpPr>
        <p:grpSpPr>
          <a:xfrm flipH="1">
            <a:off x="2320210" y="2663513"/>
            <a:ext cx="616729" cy="616729"/>
            <a:chOff x="16763469" y="4031751"/>
            <a:chExt cx="1010700" cy="1010700"/>
          </a:xfrm>
        </p:grpSpPr>
        <p:sp>
          <p:nvSpPr>
            <p:cNvPr id="500" name="Google Shape;500;p38"/>
            <p:cNvSpPr/>
            <p:nvPr/>
          </p:nvSpPr>
          <p:spPr>
            <a:xfrm>
              <a:off x="16763469" y="4031751"/>
              <a:ext cx="1010700" cy="1010700"/>
            </a:xfrm>
            <a:prstGeom prst="arc">
              <a:avLst>
                <a:gd name="adj1" fmla="val 2368263"/>
                <a:gd name="adj2" fmla="val 0"/>
              </a:avLst>
            </a:prstGeom>
            <a:noFill/>
            <a:ln w="44450" cap="rnd" cmpd="sng">
              <a:solidFill>
                <a:schemeClr val="accent6"/>
              </a:solidFill>
              <a:prstDash val="solid"/>
              <a:round/>
              <a:headEnd type="none" w="sm" len="sm"/>
              <a:tailEnd type="none" w="sm" len="sm"/>
            </a:ln>
          </p:spPr>
          <p:txBody>
            <a:bodyPr spcFirstLastPara="1" wrap="square" lIns="34275" tIns="17150" rIns="34275" bIns="1715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01" name="Google Shape;501;p38"/>
            <p:cNvSpPr/>
            <p:nvPr/>
          </p:nvSpPr>
          <p:spPr>
            <a:xfrm>
              <a:off x="16846641" y="4108827"/>
              <a:ext cx="844500" cy="844500"/>
            </a:xfrm>
            <a:prstGeom prst="arc">
              <a:avLst>
                <a:gd name="adj1" fmla="val 16200000"/>
                <a:gd name="adj2" fmla="val 10800000"/>
              </a:avLst>
            </a:prstGeom>
            <a:noFill/>
            <a:ln w="44450" cap="rnd" cmpd="sng">
              <a:solidFill>
                <a:schemeClr val="accent6"/>
              </a:solidFill>
              <a:prstDash val="solid"/>
              <a:round/>
              <a:headEnd type="none" w="sm" len="sm"/>
              <a:tailEnd type="none" w="sm" len="sm"/>
            </a:ln>
          </p:spPr>
          <p:txBody>
            <a:bodyPr spcFirstLastPara="1" wrap="square" lIns="34275" tIns="17150" rIns="34275" bIns="1715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502" name="Google Shape;502;p38"/>
          <p:cNvSpPr/>
          <p:nvPr/>
        </p:nvSpPr>
        <p:spPr>
          <a:xfrm flipH="1">
            <a:off x="531070" y="2696632"/>
            <a:ext cx="1694100" cy="550800"/>
          </a:xfrm>
          <a:prstGeom prst="rect">
            <a:avLst/>
          </a:prstGeom>
          <a:noFill/>
          <a:ln>
            <a:noFill/>
          </a:ln>
        </p:spPr>
        <p:txBody>
          <a:bodyPr spcFirstLastPara="1" wrap="square" lIns="34275" tIns="17150" rIns="34275" bIns="17150" anchor="ctr" anchorCtr="0">
            <a:noAutofit/>
          </a:bodyPr>
          <a:lstStyle/>
          <a:p>
            <a:pPr marL="0" marR="0" lvl="0" indent="0" algn="r" rtl="0">
              <a:lnSpc>
                <a:spcPct val="11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Locations</a:t>
            </a:r>
            <a:endParaRPr sz="500" b="0" i="0" u="none" strike="noStrike" cap="none">
              <a:solidFill>
                <a:srgbClr val="000000"/>
              </a:solidFill>
              <a:latin typeface="Arial"/>
              <a:ea typeface="Arial"/>
              <a:cs typeface="Arial"/>
              <a:sym typeface="Arial"/>
            </a:endParaRPr>
          </a:p>
        </p:txBody>
      </p:sp>
      <p:pic>
        <p:nvPicPr>
          <p:cNvPr id="503" name="Google Shape;503;p38"/>
          <p:cNvPicPr preferRelativeResize="0"/>
          <p:nvPr/>
        </p:nvPicPr>
        <p:blipFill rotWithShape="1">
          <a:blip r:embed="rId3">
            <a:alphaModFix/>
          </a:blip>
          <a:srcRect l="34400" t="17653" r="34044" b="17801"/>
          <a:stretch/>
        </p:blipFill>
        <p:spPr>
          <a:xfrm>
            <a:off x="2546382" y="1406969"/>
            <a:ext cx="163689" cy="334819"/>
          </a:xfrm>
          <a:prstGeom prst="rect">
            <a:avLst/>
          </a:prstGeom>
          <a:noFill/>
          <a:ln>
            <a:noFill/>
          </a:ln>
        </p:spPr>
      </p:pic>
      <p:pic>
        <p:nvPicPr>
          <p:cNvPr id="504" name="Google Shape;504;p38"/>
          <p:cNvPicPr preferRelativeResize="0"/>
          <p:nvPr/>
        </p:nvPicPr>
        <p:blipFill rotWithShape="1">
          <a:blip r:embed="rId4">
            <a:alphaModFix/>
          </a:blip>
          <a:srcRect/>
          <a:stretch/>
        </p:blipFill>
        <p:spPr>
          <a:xfrm>
            <a:off x="2503683" y="2756696"/>
            <a:ext cx="249088" cy="407162"/>
          </a:xfrm>
          <a:prstGeom prst="rect">
            <a:avLst/>
          </a:prstGeom>
          <a:noFill/>
          <a:ln>
            <a:noFill/>
          </a:ln>
        </p:spPr>
      </p:pic>
      <p:pic>
        <p:nvPicPr>
          <p:cNvPr id="505" name="Google Shape;505;p38"/>
          <p:cNvPicPr preferRelativeResize="0"/>
          <p:nvPr/>
        </p:nvPicPr>
        <p:blipFill rotWithShape="1">
          <a:blip r:embed="rId5">
            <a:alphaModFix/>
          </a:blip>
          <a:srcRect/>
          <a:stretch/>
        </p:blipFill>
        <p:spPr>
          <a:xfrm>
            <a:off x="6418093" y="1400235"/>
            <a:ext cx="233559" cy="348288"/>
          </a:xfrm>
          <a:prstGeom prst="rect">
            <a:avLst/>
          </a:prstGeom>
          <a:noFill/>
          <a:ln>
            <a:noFill/>
          </a:ln>
        </p:spPr>
      </p:pic>
      <p:pic>
        <p:nvPicPr>
          <p:cNvPr id="506" name="Google Shape;506;p38"/>
          <p:cNvPicPr preferRelativeResize="0"/>
          <p:nvPr/>
        </p:nvPicPr>
        <p:blipFill rotWithShape="1">
          <a:blip r:embed="rId6">
            <a:alphaModFix/>
          </a:blip>
          <a:srcRect/>
          <a:stretch/>
        </p:blipFill>
        <p:spPr>
          <a:xfrm>
            <a:off x="2490193" y="2100149"/>
            <a:ext cx="276067" cy="339427"/>
          </a:xfrm>
          <a:prstGeom prst="rect">
            <a:avLst/>
          </a:prstGeom>
          <a:noFill/>
          <a:ln>
            <a:noFill/>
          </a:ln>
        </p:spPr>
      </p:pic>
      <p:grpSp>
        <p:nvGrpSpPr>
          <p:cNvPr id="507" name="Google Shape;507;p38"/>
          <p:cNvGrpSpPr/>
          <p:nvPr/>
        </p:nvGrpSpPr>
        <p:grpSpPr>
          <a:xfrm rot="-1576332">
            <a:off x="6173151" y="1953101"/>
            <a:ext cx="723752" cy="616724"/>
            <a:chOff x="16104389" y="5568271"/>
            <a:chExt cx="1723287" cy="1468446"/>
          </a:xfrm>
        </p:grpSpPr>
        <p:grpSp>
          <p:nvGrpSpPr>
            <p:cNvPr id="508" name="Google Shape;508;p38"/>
            <p:cNvGrpSpPr/>
            <p:nvPr/>
          </p:nvGrpSpPr>
          <p:grpSpPr>
            <a:xfrm>
              <a:off x="16210723" y="5568271"/>
              <a:ext cx="1477972" cy="1468446"/>
              <a:chOff x="16763469" y="4031751"/>
              <a:chExt cx="1017256" cy="1010700"/>
            </a:xfrm>
          </p:grpSpPr>
          <p:sp>
            <p:nvSpPr>
              <p:cNvPr id="509" name="Google Shape;509;p38"/>
              <p:cNvSpPr/>
              <p:nvPr/>
            </p:nvSpPr>
            <p:spPr>
              <a:xfrm>
                <a:off x="16763469" y="4031751"/>
                <a:ext cx="1010700" cy="1010700"/>
              </a:xfrm>
              <a:prstGeom prst="arc">
                <a:avLst>
                  <a:gd name="adj1" fmla="val 11487992"/>
                  <a:gd name="adj2" fmla="val 20261056"/>
                </a:avLst>
              </a:prstGeom>
              <a:noFill/>
              <a:ln w="41275" cap="rnd" cmpd="sng">
                <a:solidFill>
                  <a:schemeClr val="accent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10" name="Google Shape;510;p38"/>
              <p:cNvSpPr/>
              <p:nvPr/>
            </p:nvSpPr>
            <p:spPr>
              <a:xfrm>
                <a:off x="16846641" y="4108827"/>
                <a:ext cx="844500" cy="844500"/>
              </a:xfrm>
              <a:prstGeom prst="arc">
                <a:avLst>
                  <a:gd name="adj1" fmla="val 16200000"/>
                  <a:gd name="adj2" fmla="val 21061105"/>
                </a:avLst>
              </a:prstGeom>
              <a:noFill/>
              <a:ln w="44450" cap="rnd" cmpd="sng">
                <a:solidFill>
                  <a:schemeClr val="accent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11" name="Google Shape;511;p38"/>
              <p:cNvSpPr/>
              <p:nvPr/>
            </p:nvSpPr>
            <p:spPr>
              <a:xfrm>
                <a:off x="16770025" y="4031751"/>
                <a:ext cx="1010700" cy="1010700"/>
              </a:xfrm>
              <a:prstGeom prst="arc">
                <a:avLst>
                  <a:gd name="adj1" fmla="val 1243131"/>
                  <a:gd name="adj2" fmla="val 9942138"/>
                </a:avLst>
              </a:prstGeom>
              <a:noFill/>
              <a:ln w="44450" cap="rnd" cmpd="sng">
                <a:solidFill>
                  <a:schemeClr val="accent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12" name="Google Shape;512;p38"/>
              <p:cNvSpPr/>
              <p:nvPr/>
            </p:nvSpPr>
            <p:spPr>
              <a:xfrm>
                <a:off x="16853195" y="4115383"/>
                <a:ext cx="844500" cy="844500"/>
              </a:xfrm>
              <a:prstGeom prst="arc">
                <a:avLst>
                  <a:gd name="adj1" fmla="val 2002492"/>
                  <a:gd name="adj2" fmla="val 8478591"/>
                </a:avLst>
              </a:prstGeom>
              <a:noFill/>
              <a:ln w="44450" cap="rnd" cmpd="sng">
                <a:solidFill>
                  <a:schemeClr val="accent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513" name="Google Shape;513;p38"/>
            <p:cNvSpPr/>
            <p:nvPr/>
          </p:nvSpPr>
          <p:spPr>
            <a:xfrm>
              <a:off x="16104389" y="6197773"/>
              <a:ext cx="1723287" cy="312039"/>
            </a:xfrm>
            <a:custGeom>
              <a:avLst/>
              <a:gdLst/>
              <a:ahLst/>
              <a:cxnLst/>
              <a:rect l="l" t="t" r="r" b="b"/>
              <a:pathLst>
                <a:path w="4505325" h="685800" extrusionOk="0">
                  <a:moveTo>
                    <a:pt x="0" y="266700"/>
                  </a:moveTo>
                  <a:lnTo>
                    <a:pt x="1047750" y="266700"/>
                  </a:lnTo>
                  <a:lnTo>
                    <a:pt x="1285875" y="685800"/>
                  </a:lnTo>
                  <a:lnTo>
                    <a:pt x="2305050" y="0"/>
                  </a:lnTo>
                  <a:lnTo>
                    <a:pt x="2362200" y="571500"/>
                  </a:lnTo>
                  <a:lnTo>
                    <a:pt x="3143250" y="333375"/>
                  </a:lnTo>
                  <a:lnTo>
                    <a:pt x="4505325" y="342900"/>
                  </a:lnTo>
                </a:path>
              </a:pathLst>
            </a:custGeom>
            <a:noFill/>
            <a:ln w="50800" cap="flat" cmpd="sng">
              <a:solidFill>
                <a:schemeClr val="accent5"/>
              </a:solidFill>
              <a:prstDash val="solid"/>
              <a:round/>
              <a:headEnd type="none" w="sm" len="sm"/>
              <a:tailEnd type="stealth" w="med" len="med"/>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grpSp>
        <p:nvGrpSpPr>
          <p:cNvPr id="514" name="Google Shape;514;p38"/>
          <p:cNvGrpSpPr/>
          <p:nvPr/>
        </p:nvGrpSpPr>
        <p:grpSpPr>
          <a:xfrm>
            <a:off x="6226518" y="2663575"/>
            <a:ext cx="616747" cy="616747"/>
            <a:chOff x="16210723" y="7314521"/>
            <a:chExt cx="1468446" cy="1468446"/>
          </a:xfrm>
        </p:grpSpPr>
        <p:grpSp>
          <p:nvGrpSpPr>
            <p:cNvPr id="515" name="Google Shape;515;p38"/>
            <p:cNvGrpSpPr/>
            <p:nvPr/>
          </p:nvGrpSpPr>
          <p:grpSpPr>
            <a:xfrm>
              <a:off x="16210723" y="7314521"/>
              <a:ext cx="1468446" cy="1468446"/>
              <a:chOff x="16763469" y="4031751"/>
              <a:chExt cx="1010700" cy="1010700"/>
            </a:xfrm>
          </p:grpSpPr>
          <p:sp>
            <p:nvSpPr>
              <p:cNvPr id="516" name="Google Shape;516;p38"/>
              <p:cNvSpPr/>
              <p:nvPr/>
            </p:nvSpPr>
            <p:spPr>
              <a:xfrm>
                <a:off x="16763469" y="4031751"/>
                <a:ext cx="1010700" cy="1010700"/>
              </a:xfrm>
              <a:prstGeom prst="arc">
                <a:avLst>
                  <a:gd name="adj1" fmla="val 2368263"/>
                  <a:gd name="adj2" fmla="val 0"/>
                </a:avLst>
              </a:prstGeom>
              <a:noFill/>
              <a:ln w="44450" cap="rnd" cmpd="sng">
                <a:solidFill>
                  <a:schemeClr val="accent1"/>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17" name="Google Shape;517;p38"/>
              <p:cNvSpPr/>
              <p:nvPr/>
            </p:nvSpPr>
            <p:spPr>
              <a:xfrm>
                <a:off x="16846641" y="4108827"/>
                <a:ext cx="844500" cy="844500"/>
              </a:xfrm>
              <a:prstGeom prst="arc">
                <a:avLst>
                  <a:gd name="adj1" fmla="val 15172341"/>
                  <a:gd name="adj2" fmla="val 9521759"/>
                </a:avLst>
              </a:prstGeom>
              <a:noFill/>
              <a:ln w="44450" cap="rnd" cmpd="sng">
                <a:solidFill>
                  <a:schemeClr val="accent1"/>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518" name="Google Shape;518;p38"/>
            <p:cNvSpPr/>
            <p:nvPr/>
          </p:nvSpPr>
          <p:spPr>
            <a:xfrm rot="10800000">
              <a:off x="16342511" y="7442238"/>
              <a:ext cx="1231500" cy="1231500"/>
            </a:xfrm>
            <a:prstGeom prst="pie">
              <a:avLst>
                <a:gd name="adj1" fmla="val 21091579"/>
                <a:gd name="adj2" fmla="val 3664960"/>
              </a:avLst>
            </a:prstGeom>
            <a:noFill/>
            <a:ln w="44450" cap="rnd" cmpd="sng">
              <a:solidFill>
                <a:schemeClr val="accent1"/>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grpSp>
        <p:nvGrpSpPr>
          <p:cNvPr id="519" name="Google Shape;519;p38"/>
          <p:cNvGrpSpPr/>
          <p:nvPr/>
        </p:nvGrpSpPr>
        <p:grpSpPr>
          <a:xfrm>
            <a:off x="3554495" y="1279622"/>
            <a:ext cx="2020498" cy="2059279"/>
            <a:chOff x="9757433" y="1987772"/>
            <a:chExt cx="4488000" cy="4574144"/>
          </a:xfrm>
        </p:grpSpPr>
        <p:sp>
          <p:nvSpPr>
            <p:cNvPr id="520" name="Google Shape;520;p38"/>
            <p:cNvSpPr/>
            <p:nvPr/>
          </p:nvSpPr>
          <p:spPr>
            <a:xfrm>
              <a:off x="9757433" y="1987772"/>
              <a:ext cx="4488000" cy="4488000"/>
            </a:xfrm>
            <a:prstGeom prst="donut">
              <a:avLst>
                <a:gd name="adj" fmla="val 10461"/>
              </a:avLst>
            </a:prstGeom>
            <a:solidFill>
              <a:schemeClr val="lt1">
                <a:alpha val="7059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
          <p:nvSpPr>
            <p:cNvPr id="521" name="Google Shape;521;p38"/>
            <p:cNvSpPr/>
            <p:nvPr/>
          </p:nvSpPr>
          <p:spPr>
            <a:xfrm>
              <a:off x="10066747" y="2263946"/>
              <a:ext cx="3935700" cy="3935700"/>
            </a:xfrm>
            <a:prstGeom prst="donut">
              <a:avLst>
                <a:gd name="adj" fmla="val 10461"/>
              </a:avLst>
            </a:prstGeom>
            <a:solidFill>
              <a:schemeClr val="accent1">
                <a:alpha val="14510"/>
              </a:schemeClr>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522" name="Google Shape;522;p38"/>
            <p:cNvGrpSpPr/>
            <p:nvPr/>
          </p:nvGrpSpPr>
          <p:grpSpPr>
            <a:xfrm>
              <a:off x="10782623" y="3400442"/>
              <a:ext cx="2261848" cy="1539816"/>
              <a:chOff x="10209934" y="3495609"/>
              <a:chExt cx="3333600" cy="2269441"/>
            </a:xfrm>
          </p:grpSpPr>
          <p:pic>
            <p:nvPicPr>
              <p:cNvPr id="523" name="Google Shape;523;p38"/>
              <p:cNvPicPr preferRelativeResize="0"/>
              <p:nvPr/>
            </p:nvPicPr>
            <p:blipFill rotWithShape="1">
              <a:blip r:embed="rId7">
                <a:alphaModFix/>
              </a:blip>
              <a:srcRect/>
              <a:stretch/>
            </p:blipFill>
            <p:spPr>
              <a:xfrm>
                <a:off x="10665661" y="3495609"/>
                <a:ext cx="2710775" cy="1686953"/>
              </a:xfrm>
              <a:prstGeom prst="rect">
                <a:avLst/>
              </a:prstGeom>
              <a:noFill/>
              <a:ln>
                <a:noFill/>
              </a:ln>
            </p:spPr>
          </p:pic>
          <p:sp>
            <p:nvSpPr>
              <p:cNvPr id="524" name="Google Shape;524;p38"/>
              <p:cNvSpPr txBox="1"/>
              <p:nvPr/>
            </p:nvSpPr>
            <p:spPr>
              <a:xfrm>
                <a:off x="10209934" y="5122750"/>
                <a:ext cx="3333600" cy="6423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STANDARD</a:t>
                </a:r>
                <a:endParaRPr sz="1200" b="1" i="0" u="none" strike="noStrike" cap="none">
                  <a:solidFill>
                    <a:schemeClr val="accent1"/>
                  </a:solidFill>
                  <a:latin typeface="Arial"/>
                  <a:ea typeface="Arial"/>
                  <a:cs typeface="Arial"/>
                  <a:sym typeface="Arial"/>
                </a:endParaRPr>
              </a:p>
            </p:txBody>
          </p:sp>
        </p:grpSp>
        <p:grpSp>
          <p:nvGrpSpPr>
            <p:cNvPr id="525" name="Google Shape;525;p38"/>
            <p:cNvGrpSpPr/>
            <p:nvPr/>
          </p:nvGrpSpPr>
          <p:grpSpPr>
            <a:xfrm>
              <a:off x="9913778" y="2004994"/>
              <a:ext cx="4231244" cy="4556922"/>
              <a:chOff x="6391" y="1416"/>
              <a:chExt cx="2384" cy="2568"/>
            </a:xfrm>
          </p:grpSpPr>
          <p:sp>
            <p:nvSpPr>
              <p:cNvPr id="526" name="Google Shape;526;p38"/>
              <p:cNvSpPr/>
              <p:nvPr/>
            </p:nvSpPr>
            <p:spPr>
              <a:xfrm>
                <a:off x="6391" y="1416"/>
                <a:ext cx="2384" cy="2568"/>
              </a:xfrm>
              <a:custGeom>
                <a:avLst/>
                <a:gdLst/>
                <a:ahLst/>
                <a:cxnLst/>
                <a:rect l="l" t="t" r="r" b="b"/>
                <a:pathLst>
                  <a:path w="1587" h="1712" extrusionOk="0">
                    <a:moveTo>
                      <a:pt x="1575" y="789"/>
                    </a:moveTo>
                    <a:cubicBezTo>
                      <a:pt x="1561" y="590"/>
                      <a:pt x="1522" y="465"/>
                      <a:pt x="1357" y="285"/>
                    </a:cubicBezTo>
                    <a:cubicBezTo>
                      <a:pt x="1224" y="140"/>
                      <a:pt x="1087" y="66"/>
                      <a:pt x="866" y="41"/>
                    </a:cubicBezTo>
                    <a:cubicBezTo>
                      <a:pt x="489" y="0"/>
                      <a:pt x="132" y="244"/>
                      <a:pt x="42" y="599"/>
                    </a:cubicBezTo>
                    <a:cubicBezTo>
                      <a:pt x="0" y="760"/>
                      <a:pt x="8" y="973"/>
                      <a:pt x="75" y="1128"/>
                    </a:cubicBezTo>
                    <a:cubicBezTo>
                      <a:pt x="151" y="1303"/>
                      <a:pt x="273" y="1435"/>
                      <a:pt x="440" y="1527"/>
                    </a:cubicBezTo>
                    <a:cubicBezTo>
                      <a:pt x="776" y="1712"/>
                      <a:pt x="1192" y="1601"/>
                      <a:pt x="1417" y="1307"/>
                    </a:cubicBezTo>
                    <a:cubicBezTo>
                      <a:pt x="1527" y="1164"/>
                      <a:pt x="1587" y="970"/>
                      <a:pt x="1575" y="789"/>
                    </a:cubicBezTo>
                    <a:cubicBezTo>
                      <a:pt x="1571" y="727"/>
                      <a:pt x="1575" y="801"/>
                      <a:pt x="1575" y="789"/>
                    </a:cubicBezTo>
                    <a:close/>
                  </a:path>
                </a:pathLst>
              </a:custGeom>
              <a:no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27" name="Google Shape;527;p38"/>
              <p:cNvSpPr/>
              <p:nvPr/>
            </p:nvSpPr>
            <p:spPr>
              <a:xfrm>
                <a:off x="6864" y="1932"/>
                <a:ext cx="455" cy="453"/>
              </a:xfrm>
              <a:custGeom>
                <a:avLst/>
                <a:gdLst/>
                <a:ahLst/>
                <a:cxnLst/>
                <a:rect l="l" t="t" r="r" b="b"/>
                <a:pathLst>
                  <a:path w="455" h="453" extrusionOk="0">
                    <a:moveTo>
                      <a:pt x="455" y="69"/>
                    </a:moveTo>
                    <a:lnTo>
                      <a:pt x="0" y="0"/>
                    </a:lnTo>
                    <a:lnTo>
                      <a:pt x="80" y="453"/>
                    </a:lnTo>
                    <a:lnTo>
                      <a:pt x="449" y="76"/>
                    </a:lnTo>
                    <a:lnTo>
                      <a:pt x="455" y="69"/>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28" name="Google Shape;528;p38"/>
              <p:cNvSpPr/>
              <p:nvPr/>
            </p:nvSpPr>
            <p:spPr>
              <a:xfrm>
                <a:off x="6494" y="1932"/>
                <a:ext cx="450" cy="722"/>
              </a:xfrm>
              <a:custGeom>
                <a:avLst/>
                <a:gdLst/>
                <a:ahLst/>
                <a:cxnLst/>
                <a:rect l="l" t="t" r="r" b="b"/>
                <a:pathLst>
                  <a:path w="450" h="722" extrusionOk="0">
                    <a:moveTo>
                      <a:pt x="0" y="265"/>
                    </a:moveTo>
                    <a:lnTo>
                      <a:pt x="370" y="0"/>
                    </a:lnTo>
                    <a:lnTo>
                      <a:pt x="450" y="453"/>
                    </a:lnTo>
                    <a:lnTo>
                      <a:pt x="68" y="722"/>
                    </a:lnTo>
                    <a:lnTo>
                      <a:pt x="0" y="265"/>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29" name="Google Shape;529;p38"/>
              <p:cNvSpPr/>
              <p:nvPr/>
            </p:nvSpPr>
            <p:spPr>
              <a:xfrm>
                <a:off x="6864" y="1575"/>
                <a:ext cx="721" cy="426"/>
              </a:xfrm>
              <a:custGeom>
                <a:avLst/>
                <a:gdLst/>
                <a:ahLst/>
                <a:cxnLst/>
                <a:rect l="l" t="t" r="r" b="b"/>
                <a:pathLst>
                  <a:path w="721" h="426" extrusionOk="0">
                    <a:moveTo>
                      <a:pt x="240" y="0"/>
                    </a:moveTo>
                    <a:lnTo>
                      <a:pt x="0" y="357"/>
                    </a:lnTo>
                    <a:lnTo>
                      <a:pt x="455" y="426"/>
                    </a:lnTo>
                    <a:lnTo>
                      <a:pt x="721" y="54"/>
                    </a:lnTo>
                    <a:lnTo>
                      <a:pt x="240" y="0"/>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0" name="Google Shape;530;p38"/>
              <p:cNvSpPr/>
              <p:nvPr/>
            </p:nvSpPr>
            <p:spPr>
              <a:xfrm>
                <a:off x="6562" y="2385"/>
                <a:ext cx="382" cy="537"/>
              </a:xfrm>
              <a:custGeom>
                <a:avLst/>
                <a:gdLst/>
                <a:ahLst/>
                <a:cxnLst/>
                <a:rect l="l" t="t" r="r" b="b"/>
                <a:pathLst>
                  <a:path w="382" h="537" extrusionOk="0">
                    <a:moveTo>
                      <a:pt x="380" y="1"/>
                    </a:moveTo>
                    <a:lnTo>
                      <a:pt x="1" y="269"/>
                    </a:lnTo>
                    <a:lnTo>
                      <a:pt x="0" y="269"/>
                    </a:lnTo>
                    <a:lnTo>
                      <a:pt x="0" y="269"/>
                    </a:lnTo>
                    <a:lnTo>
                      <a:pt x="0" y="269"/>
                    </a:lnTo>
                    <a:lnTo>
                      <a:pt x="1" y="269"/>
                    </a:lnTo>
                    <a:lnTo>
                      <a:pt x="380" y="536"/>
                    </a:lnTo>
                    <a:lnTo>
                      <a:pt x="382" y="537"/>
                    </a:lnTo>
                    <a:lnTo>
                      <a:pt x="382" y="269"/>
                    </a:lnTo>
                    <a:lnTo>
                      <a:pt x="382" y="269"/>
                    </a:lnTo>
                    <a:lnTo>
                      <a:pt x="382" y="0"/>
                    </a:lnTo>
                    <a:lnTo>
                      <a:pt x="380" y="1"/>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1" name="Google Shape;531;p38"/>
              <p:cNvSpPr/>
              <p:nvPr/>
            </p:nvSpPr>
            <p:spPr>
              <a:xfrm>
                <a:off x="6864" y="2922"/>
                <a:ext cx="455" cy="453"/>
              </a:xfrm>
              <a:custGeom>
                <a:avLst/>
                <a:gdLst/>
                <a:ahLst/>
                <a:cxnLst/>
                <a:rect l="l" t="t" r="r" b="b"/>
                <a:pathLst>
                  <a:path w="455" h="453" extrusionOk="0">
                    <a:moveTo>
                      <a:pt x="455" y="383"/>
                    </a:moveTo>
                    <a:lnTo>
                      <a:pt x="0" y="453"/>
                    </a:lnTo>
                    <a:lnTo>
                      <a:pt x="80" y="0"/>
                    </a:lnTo>
                    <a:lnTo>
                      <a:pt x="455" y="383"/>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2" name="Google Shape;532;p38"/>
              <p:cNvSpPr/>
              <p:nvPr/>
            </p:nvSpPr>
            <p:spPr>
              <a:xfrm>
                <a:off x="6505" y="2654"/>
                <a:ext cx="439" cy="721"/>
              </a:xfrm>
              <a:custGeom>
                <a:avLst/>
                <a:gdLst/>
                <a:ahLst/>
                <a:cxnLst/>
                <a:rect l="l" t="t" r="r" b="b"/>
                <a:pathLst>
                  <a:path w="439" h="721" extrusionOk="0">
                    <a:moveTo>
                      <a:pt x="0" y="453"/>
                    </a:moveTo>
                    <a:lnTo>
                      <a:pt x="359" y="721"/>
                    </a:lnTo>
                    <a:lnTo>
                      <a:pt x="439" y="268"/>
                    </a:lnTo>
                    <a:lnTo>
                      <a:pt x="57" y="0"/>
                    </a:lnTo>
                    <a:lnTo>
                      <a:pt x="0" y="453"/>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3" name="Google Shape;533;p38"/>
              <p:cNvSpPr/>
              <p:nvPr/>
            </p:nvSpPr>
            <p:spPr>
              <a:xfrm>
                <a:off x="6864" y="3305"/>
                <a:ext cx="720" cy="432"/>
              </a:xfrm>
              <a:custGeom>
                <a:avLst/>
                <a:gdLst/>
                <a:ahLst/>
                <a:cxnLst/>
                <a:rect l="l" t="t" r="r" b="b"/>
                <a:pathLst>
                  <a:path w="720" h="432" extrusionOk="0">
                    <a:moveTo>
                      <a:pt x="248" y="432"/>
                    </a:moveTo>
                    <a:lnTo>
                      <a:pt x="0" y="70"/>
                    </a:lnTo>
                    <a:lnTo>
                      <a:pt x="455" y="0"/>
                    </a:lnTo>
                    <a:lnTo>
                      <a:pt x="720" y="372"/>
                    </a:lnTo>
                    <a:lnTo>
                      <a:pt x="248" y="432"/>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4" name="Google Shape;534;p38"/>
              <p:cNvSpPr/>
              <p:nvPr/>
            </p:nvSpPr>
            <p:spPr>
              <a:xfrm>
                <a:off x="7319" y="1630"/>
                <a:ext cx="531" cy="371"/>
              </a:xfrm>
              <a:custGeom>
                <a:avLst/>
                <a:gdLst/>
                <a:ahLst/>
                <a:cxnLst/>
                <a:rect l="l" t="t" r="r" b="b"/>
                <a:pathLst>
                  <a:path w="531" h="371" extrusionOk="0">
                    <a:moveTo>
                      <a:pt x="531" y="371"/>
                    </a:moveTo>
                    <a:lnTo>
                      <a:pt x="265" y="0"/>
                    </a:lnTo>
                    <a:lnTo>
                      <a:pt x="265" y="0"/>
                    </a:lnTo>
                    <a:lnTo>
                      <a:pt x="265" y="0"/>
                    </a:lnTo>
                    <a:lnTo>
                      <a:pt x="265" y="0"/>
                    </a:lnTo>
                    <a:lnTo>
                      <a:pt x="265" y="0"/>
                    </a:lnTo>
                    <a:lnTo>
                      <a:pt x="0" y="371"/>
                    </a:lnTo>
                    <a:lnTo>
                      <a:pt x="531" y="371"/>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5" name="Google Shape;535;p38"/>
              <p:cNvSpPr/>
              <p:nvPr/>
            </p:nvSpPr>
            <p:spPr>
              <a:xfrm>
                <a:off x="7850" y="1932"/>
                <a:ext cx="454" cy="453"/>
              </a:xfrm>
              <a:custGeom>
                <a:avLst/>
                <a:gdLst/>
                <a:ahLst/>
                <a:cxnLst/>
                <a:rect l="l" t="t" r="r" b="b"/>
                <a:pathLst>
                  <a:path w="454" h="453" extrusionOk="0">
                    <a:moveTo>
                      <a:pt x="0" y="69"/>
                    </a:moveTo>
                    <a:lnTo>
                      <a:pt x="454" y="0"/>
                    </a:lnTo>
                    <a:lnTo>
                      <a:pt x="376" y="453"/>
                    </a:lnTo>
                    <a:lnTo>
                      <a:pt x="4" y="76"/>
                    </a:lnTo>
                    <a:lnTo>
                      <a:pt x="0" y="69"/>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6" name="Google Shape;536;p38"/>
              <p:cNvSpPr/>
              <p:nvPr/>
            </p:nvSpPr>
            <p:spPr>
              <a:xfrm>
                <a:off x="8226" y="1932"/>
                <a:ext cx="447" cy="722"/>
              </a:xfrm>
              <a:custGeom>
                <a:avLst/>
                <a:gdLst/>
                <a:ahLst/>
                <a:cxnLst/>
                <a:rect l="l" t="t" r="r" b="b"/>
                <a:pathLst>
                  <a:path w="447" h="722" extrusionOk="0">
                    <a:moveTo>
                      <a:pt x="447" y="265"/>
                    </a:moveTo>
                    <a:lnTo>
                      <a:pt x="78" y="0"/>
                    </a:lnTo>
                    <a:lnTo>
                      <a:pt x="0" y="453"/>
                    </a:lnTo>
                    <a:lnTo>
                      <a:pt x="380" y="722"/>
                    </a:lnTo>
                    <a:lnTo>
                      <a:pt x="447" y="265"/>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7" name="Google Shape;537;p38"/>
              <p:cNvSpPr/>
              <p:nvPr/>
            </p:nvSpPr>
            <p:spPr>
              <a:xfrm>
                <a:off x="7582" y="1575"/>
                <a:ext cx="722" cy="426"/>
              </a:xfrm>
              <a:custGeom>
                <a:avLst/>
                <a:gdLst/>
                <a:ahLst/>
                <a:cxnLst/>
                <a:rect l="l" t="t" r="r" b="b"/>
                <a:pathLst>
                  <a:path w="722" h="426" extrusionOk="0">
                    <a:moveTo>
                      <a:pt x="483" y="0"/>
                    </a:moveTo>
                    <a:lnTo>
                      <a:pt x="722" y="357"/>
                    </a:lnTo>
                    <a:lnTo>
                      <a:pt x="268" y="426"/>
                    </a:lnTo>
                    <a:lnTo>
                      <a:pt x="0" y="54"/>
                    </a:lnTo>
                    <a:lnTo>
                      <a:pt x="483" y="0"/>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8" name="Google Shape;538;p38"/>
              <p:cNvSpPr/>
              <p:nvPr/>
            </p:nvSpPr>
            <p:spPr>
              <a:xfrm>
                <a:off x="7319" y="3305"/>
                <a:ext cx="531" cy="372"/>
              </a:xfrm>
              <a:custGeom>
                <a:avLst/>
                <a:gdLst/>
                <a:ahLst/>
                <a:cxnLst/>
                <a:rect l="l" t="t" r="r" b="b"/>
                <a:pathLst>
                  <a:path w="531" h="372" extrusionOk="0">
                    <a:moveTo>
                      <a:pt x="266" y="370"/>
                    </a:moveTo>
                    <a:lnTo>
                      <a:pt x="531" y="0"/>
                    </a:lnTo>
                    <a:lnTo>
                      <a:pt x="0" y="0"/>
                    </a:lnTo>
                    <a:lnTo>
                      <a:pt x="265" y="370"/>
                    </a:lnTo>
                    <a:lnTo>
                      <a:pt x="265" y="372"/>
                    </a:lnTo>
                    <a:lnTo>
                      <a:pt x="265" y="370"/>
                    </a:lnTo>
                    <a:lnTo>
                      <a:pt x="266" y="372"/>
                    </a:lnTo>
                    <a:lnTo>
                      <a:pt x="266" y="370"/>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39" name="Google Shape;539;p38"/>
              <p:cNvSpPr/>
              <p:nvPr/>
            </p:nvSpPr>
            <p:spPr>
              <a:xfrm>
                <a:off x="8226" y="2385"/>
                <a:ext cx="380" cy="537"/>
              </a:xfrm>
              <a:custGeom>
                <a:avLst/>
                <a:gdLst/>
                <a:ahLst/>
                <a:cxnLst/>
                <a:rect l="l" t="t" r="r" b="b"/>
                <a:pathLst>
                  <a:path w="380" h="537" extrusionOk="0">
                    <a:moveTo>
                      <a:pt x="0" y="1"/>
                    </a:moveTo>
                    <a:lnTo>
                      <a:pt x="380" y="269"/>
                    </a:lnTo>
                    <a:lnTo>
                      <a:pt x="380" y="269"/>
                    </a:lnTo>
                    <a:lnTo>
                      <a:pt x="380" y="269"/>
                    </a:lnTo>
                    <a:lnTo>
                      <a:pt x="380" y="269"/>
                    </a:lnTo>
                    <a:lnTo>
                      <a:pt x="380" y="269"/>
                    </a:lnTo>
                    <a:lnTo>
                      <a:pt x="0" y="536"/>
                    </a:lnTo>
                    <a:lnTo>
                      <a:pt x="0" y="537"/>
                    </a:lnTo>
                    <a:lnTo>
                      <a:pt x="0" y="269"/>
                    </a:lnTo>
                    <a:lnTo>
                      <a:pt x="0" y="269"/>
                    </a:lnTo>
                    <a:lnTo>
                      <a:pt x="0" y="0"/>
                    </a:lnTo>
                    <a:lnTo>
                      <a:pt x="0" y="1"/>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40" name="Google Shape;540;p38"/>
              <p:cNvSpPr/>
              <p:nvPr/>
            </p:nvSpPr>
            <p:spPr>
              <a:xfrm>
                <a:off x="7850" y="2922"/>
                <a:ext cx="454" cy="453"/>
              </a:xfrm>
              <a:custGeom>
                <a:avLst/>
                <a:gdLst/>
                <a:ahLst/>
                <a:cxnLst/>
                <a:rect l="l" t="t" r="r" b="b"/>
                <a:pathLst>
                  <a:path w="454" h="453" extrusionOk="0">
                    <a:moveTo>
                      <a:pt x="0" y="383"/>
                    </a:moveTo>
                    <a:lnTo>
                      <a:pt x="454" y="453"/>
                    </a:lnTo>
                    <a:lnTo>
                      <a:pt x="376" y="0"/>
                    </a:lnTo>
                    <a:lnTo>
                      <a:pt x="0" y="383"/>
                    </a:lnTo>
                    <a:close/>
                  </a:path>
                </a:pathLst>
              </a:custGeom>
              <a:solidFill>
                <a:schemeClr val="lt1">
                  <a:alpha val="4000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41" name="Google Shape;541;p38"/>
              <p:cNvSpPr/>
              <p:nvPr/>
            </p:nvSpPr>
            <p:spPr>
              <a:xfrm>
                <a:off x="8226" y="2654"/>
                <a:ext cx="437" cy="721"/>
              </a:xfrm>
              <a:custGeom>
                <a:avLst/>
                <a:gdLst/>
                <a:ahLst/>
                <a:cxnLst/>
                <a:rect l="l" t="t" r="r" b="b"/>
                <a:pathLst>
                  <a:path w="437" h="721" extrusionOk="0">
                    <a:moveTo>
                      <a:pt x="437" y="453"/>
                    </a:moveTo>
                    <a:lnTo>
                      <a:pt x="78" y="721"/>
                    </a:lnTo>
                    <a:lnTo>
                      <a:pt x="0" y="268"/>
                    </a:lnTo>
                    <a:lnTo>
                      <a:pt x="380" y="0"/>
                    </a:lnTo>
                    <a:lnTo>
                      <a:pt x="437" y="453"/>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542" name="Google Shape;542;p38"/>
              <p:cNvSpPr/>
              <p:nvPr/>
            </p:nvSpPr>
            <p:spPr>
              <a:xfrm>
                <a:off x="7584" y="3305"/>
                <a:ext cx="720" cy="432"/>
              </a:xfrm>
              <a:custGeom>
                <a:avLst/>
                <a:gdLst/>
                <a:ahLst/>
                <a:cxnLst/>
                <a:rect l="l" t="t" r="r" b="b"/>
                <a:pathLst>
                  <a:path w="720" h="432" extrusionOk="0">
                    <a:moveTo>
                      <a:pt x="472" y="432"/>
                    </a:moveTo>
                    <a:lnTo>
                      <a:pt x="720" y="70"/>
                    </a:lnTo>
                    <a:lnTo>
                      <a:pt x="266" y="0"/>
                    </a:lnTo>
                    <a:lnTo>
                      <a:pt x="0" y="372"/>
                    </a:lnTo>
                    <a:lnTo>
                      <a:pt x="472" y="432"/>
                    </a:lnTo>
                    <a:close/>
                  </a:path>
                </a:pathLst>
              </a:custGeom>
              <a:solidFill>
                <a:schemeClr val="accent1">
                  <a:alpha val="14510"/>
                </a:schemeClr>
              </a:solidFill>
              <a:ln w="9525" cap="flat" cmpd="sng">
                <a:solidFill>
                  <a:schemeClr val="lt2"/>
                </a:solidFill>
                <a:prstDash val="solid"/>
                <a:round/>
                <a:headEnd type="none" w="sm" len="sm"/>
                <a:tailEnd type="none" w="sm" len="sm"/>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grpSp>
      <p:sp>
        <p:nvSpPr>
          <p:cNvPr id="543" name="Google Shape;543;p38"/>
          <p:cNvSpPr txBox="1"/>
          <p:nvPr/>
        </p:nvSpPr>
        <p:spPr>
          <a:xfrm>
            <a:off x="2573612" y="4862153"/>
            <a:ext cx="2679300" cy="130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IATI Speakers' Kit: 01 INTRODUCTION</a:t>
            </a:r>
            <a:endParaRPr sz="500" b="0" i="0" u="none" strike="noStrike" cap="none">
              <a:solidFill>
                <a:srgbClr val="000000"/>
              </a:solidFill>
              <a:latin typeface="Arial"/>
              <a:ea typeface="Arial"/>
              <a:cs typeface="Arial"/>
              <a:sym typeface="Arial"/>
            </a:endParaRPr>
          </a:p>
        </p:txBody>
      </p:sp>
      <p:sp>
        <p:nvSpPr>
          <p:cNvPr id="544" name="Google Shape;544;p38"/>
          <p:cNvSpPr txBox="1">
            <a:spLocks noGrp="1"/>
          </p:cNvSpPr>
          <p:nvPr>
            <p:ph type="sldNum" idx="12"/>
          </p:nvPr>
        </p:nvSpPr>
        <p:spPr>
          <a:xfrm>
            <a:off x="8492590" y="4855056"/>
            <a:ext cx="330000" cy="144600"/>
          </a:xfrm>
          <a:prstGeom prst="rect">
            <a:avLst/>
          </a:prstGeom>
          <a:noFill/>
          <a:ln>
            <a:noFill/>
          </a:ln>
        </p:spPr>
        <p:txBody>
          <a:bodyPr spcFirstLastPara="1" wrap="square" lIns="19050" tIns="19050" rIns="19050" bIns="19050" anchor="t" anchorCtr="0">
            <a:normAutofit lnSpcReduction="10000"/>
          </a:bodyPr>
          <a:lstStyle/>
          <a:p>
            <a:pPr marL="0" marR="0" lvl="0" indent="0" algn="r" rtl="0">
              <a:lnSpc>
                <a:spcPct val="100000"/>
              </a:lnSpc>
              <a:spcBef>
                <a:spcPts val="0"/>
              </a:spcBef>
              <a:spcAft>
                <a:spcPts val="0"/>
              </a:spcAft>
              <a:buClr>
                <a:srgbClr val="1A6779"/>
              </a:buClr>
              <a:buSzPts val="200"/>
              <a:buFont typeface="Arial"/>
              <a:buNone/>
            </a:pPr>
            <a:fld id="{00000000-1234-1234-1234-123412341234}" type="slidenum">
              <a:rPr lang="en-GB" sz="700" b="0" i="0" u="none" strike="noStrike" cap="none">
                <a:solidFill>
                  <a:schemeClr val="lt1"/>
                </a:solidFill>
                <a:latin typeface="Arial"/>
                <a:ea typeface="Arial"/>
                <a:cs typeface="Arial"/>
                <a:sym typeface="Arial"/>
              </a:rPr>
              <a:t>9</a:t>
            </a:fld>
            <a:endParaRPr sz="700" b="0" i="0" u="none" strike="noStrike" cap="none">
              <a:solidFill>
                <a:schemeClr val="lt1"/>
              </a:solidFill>
              <a:latin typeface="Arial"/>
              <a:ea typeface="Arial"/>
              <a:cs typeface="Arial"/>
              <a:sym typeface="Arial"/>
            </a:endParaRPr>
          </a:p>
        </p:txBody>
      </p:sp>
      <p:sp>
        <p:nvSpPr>
          <p:cNvPr id="545" name="Google Shape;545;p38"/>
          <p:cNvSpPr txBox="1">
            <a:spLocks noGrp="1"/>
          </p:cNvSpPr>
          <p:nvPr>
            <p:ph type="dt" idx="10"/>
          </p:nvPr>
        </p:nvSpPr>
        <p:spPr>
          <a:xfrm>
            <a:off x="6092566" y="4790395"/>
            <a:ext cx="1074000" cy="2739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SzPts val="500"/>
              <a:buNone/>
            </a:pPr>
            <a:r>
              <a:rPr lang="en-GB" sz="700" b="0" i="0" u="none" strike="noStrike" cap="none">
                <a:solidFill>
                  <a:schemeClr val="lt1"/>
                </a:solidFill>
                <a:latin typeface="Arial"/>
                <a:ea typeface="Arial"/>
                <a:cs typeface="Arial"/>
                <a:sym typeface="Arial"/>
              </a:rPr>
              <a:t>[Date]</a:t>
            </a:r>
            <a:endParaRPr sz="700" b="0" i="0" u="none" strike="noStrike" cap="none">
              <a:solidFill>
                <a:schemeClr val="lt1"/>
              </a:solidFill>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ite">
  <a:themeElements>
    <a:clrScheme name="IATI">
      <a:dk1>
        <a:srgbClr val="000000"/>
      </a:dk1>
      <a:lt1>
        <a:srgbClr val="FFFFFF"/>
      </a:lt1>
      <a:dk2>
        <a:srgbClr val="5E5E5E"/>
      </a:dk2>
      <a:lt2>
        <a:srgbClr val="D5D5D5"/>
      </a:lt2>
      <a:accent1>
        <a:srgbClr val="155366"/>
      </a:accent1>
      <a:accent2>
        <a:srgbClr val="06DBE4"/>
      </a:accent2>
      <a:accent3>
        <a:srgbClr val="A66EE9"/>
      </a:accent3>
      <a:accent4>
        <a:srgbClr val="FF7264"/>
      </a:accent4>
      <a:accent5>
        <a:srgbClr val="00C497"/>
      </a:accent5>
      <a:accent6>
        <a:srgbClr val="F73357"/>
      </a:accent6>
      <a:hlink>
        <a:srgbClr val="155366"/>
      </a:hlink>
      <a:folHlink>
        <a:srgbClr val="155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2551</Words>
  <Application>Microsoft Macintosh PowerPoint</Application>
  <PresentationFormat>Skærmshow (16:9)</PresentationFormat>
  <Paragraphs>282</Paragraphs>
  <Slides>17</Slides>
  <Notes>17</Notes>
  <HiddenSlides>0</HiddenSlides>
  <MMClips>0</MMClips>
  <ScaleCrop>false</ScaleCrop>
  <HeadingPairs>
    <vt:vector size="6" baseType="variant">
      <vt:variant>
        <vt:lpstr>Benyttede skrifttyper</vt:lpstr>
      </vt:variant>
      <vt:variant>
        <vt:i4>2</vt:i4>
      </vt:variant>
      <vt:variant>
        <vt:lpstr>Tema</vt:lpstr>
      </vt:variant>
      <vt:variant>
        <vt:i4>2</vt:i4>
      </vt:variant>
      <vt:variant>
        <vt:lpstr>Slidetitler</vt:lpstr>
      </vt:variant>
      <vt:variant>
        <vt:i4>17</vt:i4>
      </vt:variant>
    </vt:vector>
  </HeadingPairs>
  <TitlesOfParts>
    <vt:vector size="21" baseType="lpstr">
      <vt:lpstr>Arial</vt:lpstr>
      <vt:lpstr>Helvetica Neue</vt:lpstr>
      <vt:lpstr>Simple Light</vt:lpstr>
      <vt:lpstr>1_White</vt:lpstr>
      <vt:lpstr>USING IATI DATA TO TRACK FUNDING</vt:lpstr>
      <vt:lpstr>01</vt:lpstr>
      <vt:lpstr>WHAT IS IATI? </vt:lpstr>
      <vt:lpstr>WHAT DOES IATI DO?  </vt:lpstr>
      <vt:lpstr>IATI AIMS TO MEET THE DEMAND  FOR BETTER DATA</vt:lpstr>
      <vt:lpstr>HOW DOES THE INITIATIVE WORK?  </vt:lpstr>
      <vt:lpstr>02</vt:lpstr>
      <vt:lpstr>MAJOR TRANSPARENCY PROGRESS...</vt:lpstr>
      <vt:lpstr>   WHAT DATA CAN BE FOUND IN IATI?</vt:lpstr>
      <vt:lpstr>ACTIVITY FILE</vt:lpstr>
      <vt:lpstr>ACTIVITY FILE WHAT DATA TO PUBLISH?</vt:lpstr>
      <vt:lpstr>03</vt:lpstr>
      <vt:lpstr>Tracking funding with IATI</vt:lpstr>
      <vt:lpstr>Traceability</vt:lpstr>
      <vt:lpstr>Make it implementable</vt:lpstr>
      <vt:lpstr>Build and maintain trust</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IATI DATA TO TRACK FUNDING</dc:title>
  <cp:lastModifiedBy>Birgitte Feiring</cp:lastModifiedBy>
  <cp:revision>1</cp:revision>
  <dcterms:modified xsi:type="dcterms:W3CDTF">2023-11-12T11:54:59Z</dcterms:modified>
</cp:coreProperties>
</file>