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  <p:sldMasterId id="2147483876" r:id="rId2"/>
  </p:sldMasterIdLst>
  <p:notesMasterIdLst>
    <p:notesMasterId r:id="rId7"/>
  </p:notesMasterIdLst>
  <p:sldIdLst>
    <p:sldId id="564" r:id="rId3"/>
    <p:sldId id="567" r:id="rId4"/>
    <p:sldId id="256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E5B25"/>
    <a:srgbClr val="CCCCFF"/>
    <a:srgbClr val="FFDF79"/>
    <a:srgbClr val="CCFFCC"/>
    <a:srgbClr val="FFCCCC"/>
    <a:srgbClr val="CCECFF"/>
    <a:srgbClr val="006BB6"/>
    <a:srgbClr val="81BC41"/>
    <a:srgbClr val="FEB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 autoAdjust="0"/>
    <p:restoredTop sz="93295" autoAdjust="0"/>
  </p:normalViewPr>
  <p:slideViewPr>
    <p:cSldViewPr>
      <p:cViewPr varScale="1">
        <p:scale>
          <a:sx n="113" d="100"/>
          <a:sy n="113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pPr/>
              <a:t>11/5/23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EA36-E323-46B8-A0ED-975748898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F14FD-C90D-4A21-AC12-C7AD404CC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E2E0-3B6B-40AC-A8BD-597FD770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5F46-F9AA-40B5-A966-C0BDD1DC6587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E695-5503-46FF-BCC8-52ECB082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6DFB7-6247-490B-9E5A-1CA8FB37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C505A-654B-48F8-8316-5CC5C957EB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1247775"/>
            <a:chOff x="0" y="0"/>
            <a:chExt cx="9144000" cy="1248156"/>
          </a:xfrm>
        </p:grpSpPr>
        <p:pic>
          <p:nvPicPr>
            <p:cNvPr id="5" name="Picture 4" descr="GEF-20-PPT-BG-blank.png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1246632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pic>
          <p:nvPicPr>
            <p:cNvPr id="6" name="Picture 7" descr="GEF-PPT-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4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3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916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58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463838-C3C5-4559-9F76-FCAEC6727CA7}" type="datetime1">
              <a:rPr lang="en-US"/>
              <a:pPr>
                <a:defRPr/>
              </a:pPr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3DB71F-CB63-4D2F-92E5-3120CBF108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474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EF-PPT-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7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4953"/>
          <a:stretch/>
        </p:blipFill>
        <p:spPr>
          <a:xfrm>
            <a:off x="6096000" y="123914"/>
            <a:ext cx="2819400" cy="79048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  <p:sldLayoutId id="2147483873" r:id="rId3"/>
    <p:sldLayoutId id="2147483874" r:id="rId4"/>
    <p:sldLayoutId id="2147483875" r:id="rId5"/>
    <p:sldLayoutId id="2147483867" r:id="rId6"/>
    <p:sldLayoutId id="2147483869" r:id="rId7"/>
    <p:sldLayoutId id="2147483871" r:id="rId8"/>
    <p:sldLayoutId id="2147483872" r:id="rId9"/>
    <p:sldLayoutId id="2147483888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GEF-PPT-B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225"/>
            <a:ext cx="9144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90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F497D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9B2614-3E6D-7C38-BC2B-507C7425DD6D}"/>
              </a:ext>
            </a:extLst>
          </p:cNvPr>
          <p:cNvSpPr txBox="1"/>
          <p:nvPr/>
        </p:nvSpPr>
        <p:spPr>
          <a:xfrm>
            <a:off x="1" y="-29424"/>
            <a:ext cx="9144000" cy="69494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00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3D44E1-85F9-43C3-89E9-5091B1F70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95" y="3456791"/>
            <a:ext cx="2443787" cy="3122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40689-90A1-EAE8-5C04-2C97A5372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3257991" cy="2171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6C1732-729C-319B-DA13-292677BED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349" t="8039" r="23429" b="4179"/>
          <a:stretch/>
        </p:blipFill>
        <p:spPr bwMode="auto">
          <a:xfrm>
            <a:off x="483296" y="165502"/>
            <a:ext cx="2438900" cy="3150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A50DE-9BA3-54AF-21E2-A18406E0ED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43" t="10578" r="18409" b="4898"/>
          <a:stretch/>
        </p:blipFill>
        <p:spPr bwMode="auto">
          <a:xfrm>
            <a:off x="3200401" y="3124630"/>
            <a:ext cx="4800600" cy="3460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AFE0D5-2A7C-7F54-0374-DDD90B1CA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7116" y="165502"/>
            <a:ext cx="1950874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57CE2-8CDA-43CE-B78A-89E853C5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97" y="2895600"/>
            <a:ext cx="6397801" cy="294428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AC7F705-4CCC-41AA-BD2E-9EE04547D416}"/>
              </a:ext>
            </a:extLst>
          </p:cNvPr>
          <p:cNvSpPr txBox="1">
            <a:spLocks/>
          </p:cNvSpPr>
          <p:nvPr/>
        </p:nvSpPr>
        <p:spPr bwMode="auto">
          <a:xfrm>
            <a:off x="457200" y="304800"/>
            <a:ext cx="8534400" cy="80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497D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en-US" sz="3200" b="0" spc="-5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GEF Independent Evaluation Office: review of overall portfolio with IPs (Nov 2017)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89391-38DD-4273-B771-DF9964B459C6}"/>
              </a:ext>
            </a:extLst>
          </p:cNvPr>
          <p:cNvSpPr txBox="1"/>
          <p:nvPr/>
        </p:nvSpPr>
        <p:spPr>
          <a:xfrm>
            <a:off x="649196" y="1524000"/>
            <a:ext cx="7845601" cy="128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246B52"/>
              </a:buClr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</a:rPr>
              <a:t>Survey of all participating SGP country programmes</a:t>
            </a:r>
          </a:p>
          <a:p>
            <a:pPr marL="342900" lvl="1" indent="-342900" defTabSz="45720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246B52"/>
              </a:buClr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</a:rPr>
              <a:t>IEO recognized SGP as the “primary modality of engagement” for IPs with the GEF  (</a:t>
            </a: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</a:rPr>
              <a:t>GEF/ME/C.53/Inf.07)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6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BE82B7-138A-49A4-81E7-493BAF86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0" y="1507490"/>
            <a:ext cx="4367476" cy="2227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1CF24B-CBE6-4E6E-90CE-5C16BCF31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30" y="4031688"/>
            <a:ext cx="4183463" cy="2196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24340F-EE28-4C79-9C17-DA4F756C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946" y="1507490"/>
            <a:ext cx="4367476" cy="2368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93A86-F4A8-43D2-BFB6-BA80F2D0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558" y="4031688"/>
            <a:ext cx="4399972" cy="209778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7683D26-5DBE-4DA2-A7E6-1A437701CBAE}"/>
              </a:ext>
            </a:extLst>
          </p:cNvPr>
          <p:cNvSpPr txBox="1">
            <a:spLocks/>
          </p:cNvSpPr>
          <p:nvPr/>
        </p:nvSpPr>
        <p:spPr>
          <a:xfrm>
            <a:off x="457200" y="296133"/>
            <a:ext cx="5791200" cy="8065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Review of SGP engagement with IPs (25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yrs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) – completed 2019</a:t>
            </a:r>
          </a:p>
        </p:txBody>
      </p:sp>
    </p:spTree>
    <p:extLst>
      <p:ext uri="{BB962C8B-B14F-4D97-AF65-F5344CB8AC3E}">
        <p14:creationId xmlns:p14="http://schemas.microsoft.com/office/powerpoint/2010/main" val="197630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CF - PPT B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2100385"/>
            <a:ext cx="8217877" cy="38783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400" dirty="0"/>
              <a:t>Paragraph 71 of the Governing Instrument of the Green Climate Fund (GCF):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r>
              <a:rPr lang="en-GB" sz="2400" dirty="0"/>
              <a:t>“The Board will develop mechanisms to promote the input and participation of stakeholders, including private-sector actors, civil society organizations, vulnerable groups, women and indigenous peoples, in the design, development and implementation of the strategies and activities to be financed by the Fund</a:t>
            </a:r>
            <a:r>
              <a:rPr lang="en-US" sz="2400" dirty="0"/>
              <a:t>”</a:t>
            </a:r>
            <a:endParaRPr lang="en-GB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55262" y="399010"/>
            <a:ext cx="6955692" cy="10937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r">
              <a:lnSpc>
                <a:spcPct val="90000"/>
              </a:lnSpc>
            </a:pPr>
            <a:r>
              <a:rPr lang="en-US" sz="3200" dirty="0">
                <a:solidFill>
                  <a:prstClr val="black"/>
                </a:solidFill>
              </a:rPr>
              <a:t>Mandate and rationale for GCF to engage Indigenous Peoples</a:t>
            </a:r>
          </a:p>
        </p:txBody>
      </p:sp>
      <p:pic>
        <p:nvPicPr>
          <p:cNvPr id="7" name="Picture 6" descr="GCFblgrnLogo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02" y="399010"/>
            <a:ext cx="1868583" cy="13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788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GEF ECW 2012 Template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17184</TotalTime>
  <Words>139</Words>
  <Application>Microsoft Macintosh PowerPoint</Application>
  <PresentationFormat>Skærmshow (4:3)</PresentationFormat>
  <Paragraphs>9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Retrospect</vt:lpstr>
      <vt:lpstr>1_GEF ECW 2012 Template English</vt:lpstr>
      <vt:lpstr>PowerPoint-præsentation</vt:lpstr>
      <vt:lpstr>PowerPoint-præsentation</vt:lpstr>
      <vt:lpstr>PowerPoint-præsentation</vt:lpstr>
      <vt:lpstr>PowerPoint-præsentation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charles.nyandiga</dc:creator>
  <cp:lastModifiedBy>Birgitte Feiring</cp:lastModifiedBy>
  <cp:revision>675</cp:revision>
  <cp:lastPrinted>2017-07-21T20:10:24Z</cp:lastPrinted>
  <dcterms:created xsi:type="dcterms:W3CDTF">2011-08-12T13:01:08Z</dcterms:created>
  <dcterms:modified xsi:type="dcterms:W3CDTF">2023-11-05T18:53:47Z</dcterms:modified>
</cp:coreProperties>
</file>